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45" d="100"/>
          <a:sy n="45" d="100"/>
        </p:scale>
        <p:origin x="232" y="840"/>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716753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tif"/></Relationships>
</file>

<file path=ppt/slides/_rels/slide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5" name="Picture 2">
            <a:extLst>
              <a:ext uri="{FF2B5EF4-FFF2-40B4-BE49-F238E27FC236}">
                <a16:creationId xmlns:a16="http://schemas.microsoft.com/office/drawing/2014/main" id="{99BFCA1E-5F9F-7243-81CD-9F2B7CD6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Scale>
                                      <p:cBhvr>
                                        <p:cTn id="7" dur="1000" decel="50000" fill="hold">
                                          <p:stCondLst>
                                            <p:cond delay="0"/>
                                          </p:stCondLst>
                                        </p:cTn>
                                        <p:tgtEl>
                                          <p:spTgt spid="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6"/>
                                        </p:tgtEl>
                                        <p:attrNameLst>
                                          <p:attrName>ppt_x</p:attrName>
                                          <p:attrName>ppt_y</p:attrName>
                                        </p:attrNameLst>
                                      </p:cBhvr>
                                    </p:animMotion>
                                    <p:animEffect transition="in" filter="fade">
                                      <p:cBhvr>
                                        <p:cTn id="9" dur="1000"/>
                                        <p:tgtEl>
                                          <p:spTgt spid="1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8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85">
                                            <p:txEl>
                                              <p:pRg st="1" end="1"/>
                                            </p:txEl>
                                          </p:spTgt>
                                        </p:tgtEl>
                                        <p:attrNameLst>
                                          <p:attrName>ppt_w</p:attrName>
                                        </p:attrNameLst>
                                      </p:cBhvr>
                                    </p:anim>
                                    <p:anim by="(#ppt_w*0.50)" calcmode="lin" valueType="num">
                                      <p:cBhvr>
                                        <p:cTn id="13" dur="500" decel="50000" autoRev="1" fill="hold">
                                          <p:stCondLst>
                                            <p:cond delay="0"/>
                                          </p:stCondLst>
                                        </p:cTn>
                                        <p:tgtEl>
                                          <p:spTgt spid="185">
                                            <p:txEl>
                                              <p:pRg st="1" end="1"/>
                                            </p:txEl>
                                          </p:spTgt>
                                        </p:tgtEl>
                                        <p:attrNameLst>
                                          <p:attrName>ppt_x</p:attrName>
                                        </p:attrNameLst>
                                      </p:cBhvr>
                                    </p:anim>
                                    <p:anim from="(-#ppt_h/2)" to="(#ppt_y)" calcmode="lin" valueType="num">
                                      <p:cBhvr>
                                        <p:cTn id="14" dur="1000" fill="hold">
                                          <p:stCondLst>
                                            <p:cond delay="0"/>
                                          </p:stCondLst>
                                        </p:cTn>
                                        <p:tgtEl>
                                          <p:spTgt spid="185">
                                            <p:txEl>
                                              <p:pRg st="1" end="1"/>
                                            </p:txEl>
                                          </p:spTgt>
                                        </p:tgtEl>
                                        <p:attrNameLst>
                                          <p:attrName>ppt_y</p:attrName>
                                        </p:attrNameLst>
                                      </p:cBhvr>
                                    </p:anim>
                                    <p:animRot by="21600000">
                                      <p:cBhvr>
                                        <p:cTn id="15" dur="1000" fill="hold">
                                          <p:stCondLst>
                                            <p:cond delay="0"/>
                                          </p:stCondLst>
                                        </p:cTn>
                                        <p:tgtEl>
                                          <p:spTgt spid="18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86"/>
                                        </p:tgtEl>
                                      </p:cBhvr>
                                    </p:animEffect>
                                    <p:set>
                                      <p:cBhvr>
                                        <p:cTn id="20" dur="1" fill="hold">
                                          <p:stCondLst>
                                            <p:cond delay="499"/>
                                          </p:stCondLst>
                                        </p:cTn>
                                        <p:tgtEl>
                                          <p:spTgt spid="186"/>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rPr dirty="0" err="1"/>
              <a:t>Οι</a:t>
            </a:r>
            <a:r>
              <a:rPr dirty="0"/>
              <a:t> π</a:t>
            </a:r>
            <a:r>
              <a:rPr dirty="0" err="1"/>
              <a:t>ρογρ</a:t>
            </a:r>
            <a:r>
              <a:rPr dirty="0"/>
              <a:t>α</a:t>
            </a:r>
            <a:r>
              <a:rPr dirty="0" err="1"/>
              <a:t>μμ</a:t>
            </a:r>
            <a:r>
              <a:rPr dirty="0"/>
              <a:t>α</a:t>
            </a:r>
            <a:r>
              <a:rPr dirty="0" err="1"/>
              <a:t>τιστές</a:t>
            </a:r>
            <a:r>
              <a:rPr dirty="0"/>
              <a:t> α</a:t>
            </a:r>
            <a:r>
              <a:rPr dirty="0" err="1"/>
              <a:t>ν</a:t>
            </a:r>
            <a:r>
              <a:rPr dirty="0"/>
              <a:t>α</a:t>
            </a:r>
            <a:r>
              <a:rPr dirty="0" err="1"/>
              <a:t>φέροντ</a:t>
            </a:r>
            <a:r>
              <a:rPr dirty="0"/>
              <a:t>α</a:t>
            </a:r>
            <a:r>
              <a:rPr dirty="0" err="1"/>
              <a:t>ι</a:t>
            </a:r>
            <a:r>
              <a:rPr dirty="0"/>
              <a:t> </a:t>
            </a:r>
            <a:r>
              <a:rPr dirty="0" err="1"/>
              <a:t>σε</a:t>
            </a:r>
            <a:r>
              <a:rPr dirty="0"/>
              <a:t> </a:t>
            </a:r>
            <a:r>
              <a:rPr dirty="0" err="1"/>
              <a:t>τμήμ</a:t>
            </a:r>
            <a:r>
              <a:rPr dirty="0"/>
              <a:t>α</a:t>
            </a:r>
            <a:r>
              <a:rPr dirty="0" err="1"/>
              <a:t>τ</a:t>
            </a:r>
            <a:r>
              <a:rPr dirty="0"/>
              <a:t>α </a:t>
            </a:r>
            <a:r>
              <a:rPr dirty="0" err="1"/>
              <a:t>κειμένου</a:t>
            </a:r>
            <a:r>
              <a:rPr dirty="0"/>
              <a:t> </a:t>
            </a:r>
            <a:r>
              <a:rPr dirty="0" err="1"/>
              <a:t>ως</a:t>
            </a:r>
            <a:r>
              <a:rPr dirty="0"/>
              <a:t> </a:t>
            </a:r>
            <a:r>
              <a:rPr dirty="0" err="1"/>
              <a:t>συμ</a:t>
            </a:r>
            <a:r>
              <a:rPr dirty="0"/>
              <a:t>β</a:t>
            </a:r>
            <a:r>
              <a:rPr dirty="0" err="1"/>
              <a:t>ολοσειρές</a:t>
            </a:r>
            <a:r>
              <a:rPr dirty="0"/>
              <a:t>. </a:t>
            </a:r>
            <a:r>
              <a:rPr dirty="0" err="1"/>
              <a:t>Στην</a:t>
            </a:r>
            <a:r>
              <a:rPr dirty="0"/>
              <a:t> </a:t>
            </a:r>
            <a:r>
              <a:rPr dirty="0" err="1"/>
              <a:t>τελευτ</a:t>
            </a:r>
            <a:r>
              <a:rPr dirty="0"/>
              <a:t>α</a:t>
            </a:r>
            <a:r>
              <a:rPr dirty="0" err="1"/>
              <a:t>ί</a:t>
            </a:r>
            <a:r>
              <a:rPr dirty="0"/>
              <a:t>α </a:t>
            </a:r>
            <a:r>
              <a:rPr dirty="0" err="1"/>
              <a:t>μ</a:t>
            </a:r>
            <a:r>
              <a:rPr dirty="0"/>
              <a:t>α</a:t>
            </a:r>
            <a:r>
              <a:rPr dirty="0" err="1"/>
              <a:t>ς</a:t>
            </a:r>
            <a:r>
              <a:rPr dirty="0"/>
              <a:t> </a:t>
            </a:r>
            <a:r>
              <a:rPr dirty="0" err="1"/>
              <a:t>άσκηση</a:t>
            </a:r>
            <a:r>
              <a:rPr dirty="0"/>
              <a:t>, </a:t>
            </a:r>
            <a:r>
              <a:rPr dirty="0" err="1"/>
              <a:t>δημιουργήσ</a:t>
            </a:r>
            <a:r>
              <a:rPr dirty="0"/>
              <a:t>α</a:t>
            </a:r>
            <a:r>
              <a:rPr dirty="0" err="1"/>
              <a:t>με</a:t>
            </a:r>
            <a:r>
              <a:rPr dirty="0"/>
              <a:t> </a:t>
            </a:r>
            <a:r>
              <a:rPr dirty="0" err="1"/>
              <a:t>τη</a:t>
            </a:r>
            <a:r>
              <a:rPr dirty="0"/>
              <a:t> </a:t>
            </a:r>
            <a:r>
              <a:rPr dirty="0" err="1"/>
              <a:t>συμ</a:t>
            </a:r>
            <a:r>
              <a:rPr dirty="0"/>
              <a:t>β</a:t>
            </a:r>
            <a:r>
              <a:rPr dirty="0" err="1"/>
              <a:t>ολοσειρά</a:t>
            </a:r>
            <a:r>
              <a:rPr dirty="0"/>
              <a:t> "Hello world!". </a:t>
            </a:r>
          </a:p>
          <a:p>
            <a:pPr marL="0" indent="0">
              <a:buClrTx/>
              <a:buSzTx/>
              <a:buFontTx/>
              <a:buNone/>
            </a:pPr>
            <a:r>
              <a:rPr dirty="0" err="1"/>
              <a:t>Στην</a:t>
            </a:r>
            <a:r>
              <a:rPr dirty="0"/>
              <a:t> Python </a:t>
            </a:r>
            <a:r>
              <a:rPr dirty="0" err="1"/>
              <a:t>μι</a:t>
            </a:r>
            <a:r>
              <a:rPr dirty="0"/>
              <a:t>α </a:t>
            </a:r>
            <a:r>
              <a:rPr dirty="0" err="1"/>
              <a:t>συμ</a:t>
            </a:r>
            <a:r>
              <a:rPr dirty="0"/>
              <a:t>β</a:t>
            </a:r>
            <a:r>
              <a:rPr dirty="0" err="1"/>
              <a:t>ολοσειρά</a:t>
            </a:r>
            <a:r>
              <a:rPr dirty="0"/>
              <a:t> π</a:t>
            </a:r>
            <a:r>
              <a:rPr dirty="0" err="1"/>
              <a:t>ερι</a:t>
            </a:r>
            <a:r>
              <a:rPr dirty="0"/>
              <a:t>β</a:t>
            </a:r>
            <a:r>
              <a:rPr dirty="0" err="1"/>
              <a:t>άλλετ</a:t>
            </a:r>
            <a:r>
              <a:rPr dirty="0"/>
              <a:t>α</a:t>
            </a:r>
            <a:r>
              <a:rPr dirty="0" err="1"/>
              <a:t>ι</a:t>
            </a:r>
            <a:r>
              <a:rPr dirty="0"/>
              <a:t> απ</a:t>
            </a:r>
            <a:r>
              <a:rPr dirty="0" err="1"/>
              <a:t>ό</a:t>
            </a:r>
            <a:r>
              <a:rPr dirty="0"/>
              <a:t> </a:t>
            </a:r>
            <a:r>
              <a:rPr dirty="0" err="1"/>
              <a:t>δι</a:t>
            </a:r>
            <a:r>
              <a:rPr dirty="0"/>
              <a:t>π</a:t>
            </a:r>
            <a:r>
              <a:rPr dirty="0" err="1"/>
              <a:t>λά</a:t>
            </a:r>
            <a:r>
              <a:rPr dirty="0"/>
              <a:t> </a:t>
            </a:r>
            <a:r>
              <a:rPr dirty="0" err="1"/>
              <a:t>εισ</a:t>
            </a:r>
            <a:r>
              <a:rPr dirty="0"/>
              <a:t>α</a:t>
            </a:r>
            <a:r>
              <a:rPr dirty="0" err="1"/>
              <a:t>γωγικά</a:t>
            </a:r>
            <a:r>
              <a:rPr dirty="0"/>
              <a:t> ("Hello world") </a:t>
            </a:r>
            <a:r>
              <a:rPr dirty="0" err="1"/>
              <a:t>ή</a:t>
            </a:r>
            <a:r>
              <a:rPr dirty="0"/>
              <a:t> </a:t>
            </a:r>
            <a:r>
              <a:rPr dirty="0" err="1"/>
              <a:t>με</a:t>
            </a:r>
            <a:r>
              <a:rPr dirty="0"/>
              <a:t> </a:t>
            </a:r>
            <a:r>
              <a:rPr dirty="0" err="1"/>
              <a:t>μονά</a:t>
            </a:r>
            <a:r>
              <a:rPr dirty="0"/>
              <a:t> </a:t>
            </a:r>
            <a:r>
              <a:rPr dirty="0" err="1"/>
              <a:t>εισ</a:t>
            </a:r>
            <a:r>
              <a:rPr dirty="0"/>
              <a:t>α</a:t>
            </a:r>
            <a:r>
              <a:rPr dirty="0" err="1"/>
              <a:t>γωγικά</a:t>
            </a:r>
            <a:r>
              <a:rPr dirty="0"/>
              <a:t> (‘Hello world’). </a:t>
            </a:r>
            <a:r>
              <a:rPr dirty="0" err="1"/>
              <a:t>Δεν</a:t>
            </a:r>
            <a:r>
              <a:rPr dirty="0"/>
              <a:t> </a:t>
            </a:r>
            <a:r>
              <a:rPr dirty="0" err="1"/>
              <a:t>έχει</a:t>
            </a:r>
            <a:r>
              <a:rPr dirty="0"/>
              <a:t> </a:t>
            </a:r>
            <a:r>
              <a:rPr dirty="0" err="1"/>
              <a:t>σημ</a:t>
            </a:r>
            <a:r>
              <a:rPr dirty="0"/>
              <a:t>α</a:t>
            </a:r>
            <a:r>
              <a:rPr dirty="0" err="1"/>
              <a:t>σί</a:t>
            </a:r>
            <a:r>
              <a:rPr dirty="0"/>
              <a:t>α π</a:t>
            </a:r>
            <a:r>
              <a:rPr dirty="0" err="1"/>
              <a:t>οιο</a:t>
            </a:r>
            <a:r>
              <a:rPr dirty="0"/>
              <a:t> </a:t>
            </a:r>
            <a:r>
              <a:rPr dirty="0" err="1"/>
              <a:t>είδος</a:t>
            </a:r>
            <a:r>
              <a:rPr dirty="0"/>
              <a:t> </a:t>
            </a:r>
            <a:r>
              <a:rPr dirty="0" err="1"/>
              <a:t>χρησιμο</a:t>
            </a:r>
            <a:r>
              <a:rPr dirty="0"/>
              <a:t>π</a:t>
            </a:r>
            <a:r>
              <a:rPr dirty="0" err="1"/>
              <a:t>οιείτε</a:t>
            </a:r>
            <a:r>
              <a:rPr dirty="0"/>
              <a:t>, απ</a:t>
            </a:r>
            <a:r>
              <a:rPr dirty="0" err="1"/>
              <a:t>λώς</a:t>
            </a:r>
            <a:r>
              <a:rPr dirty="0"/>
              <a:t> </a:t>
            </a:r>
            <a:r>
              <a:rPr dirty="0" err="1"/>
              <a:t>ν</a:t>
            </a:r>
            <a:r>
              <a:rPr dirty="0"/>
              <a:t>α </a:t>
            </a:r>
            <a:r>
              <a:rPr dirty="0" err="1"/>
              <a:t>είστε</a:t>
            </a:r>
            <a:r>
              <a:rPr dirty="0"/>
              <a:t> </a:t>
            </a:r>
            <a:r>
              <a:rPr dirty="0" err="1"/>
              <a:t>συνε</a:t>
            </a:r>
            <a:r>
              <a:rPr dirty="0"/>
              <a:t>π</a:t>
            </a:r>
            <a:r>
              <a:rPr dirty="0" err="1"/>
              <a:t>είς</a:t>
            </a:r>
            <a:r>
              <a:rPr dirty="0"/>
              <a:t>.</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4F27E0C-73F7-A641-9CF8-1EDFA69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Scale>
                                      <p:cBhvr>
                                        <p:cTn id="7" dur="1000" decel="50000" fill="hold">
                                          <p:stCondLst>
                                            <p:cond delay="0"/>
                                          </p:stCondLst>
                                        </p:cTn>
                                        <p:tgtEl>
                                          <p:spTgt spid="1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5"/>
                                        </p:tgtEl>
                                        <p:attrNameLst>
                                          <p:attrName>ppt_x</p:attrName>
                                          <p:attrName>ppt_y</p:attrName>
                                        </p:attrNameLst>
                                      </p:cBhvr>
                                    </p:animMotion>
                                    <p:animEffect transition="in" filter="fade">
                                      <p:cBhvr>
                                        <p:cTn id="9" dur="1000"/>
                                        <p:tgtEl>
                                          <p:spTgt spid="1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93">
                                            <p:txEl>
                                              <p:pRg st="1" end="1"/>
                                            </p:txEl>
                                          </p:spTgt>
                                        </p:tgtEl>
                                        <p:attrNameLst>
                                          <p:attrName>ppt_w</p:attrName>
                                        </p:attrNameLst>
                                      </p:cBhvr>
                                    </p:anim>
                                    <p:anim by="(#ppt_w*0.50)" calcmode="lin" valueType="num">
                                      <p:cBhvr>
                                        <p:cTn id="13" dur="500" decel="50000" autoRev="1" fill="hold">
                                          <p:stCondLst>
                                            <p:cond delay="0"/>
                                          </p:stCondLst>
                                        </p:cTn>
                                        <p:tgtEl>
                                          <p:spTgt spid="193">
                                            <p:txEl>
                                              <p:pRg st="1" end="1"/>
                                            </p:txEl>
                                          </p:spTgt>
                                        </p:tgtEl>
                                        <p:attrNameLst>
                                          <p:attrName>ppt_x</p:attrName>
                                        </p:attrNameLst>
                                      </p:cBhvr>
                                    </p:anim>
                                    <p:anim from="(-#ppt_h/2)" to="(#ppt_y)" calcmode="lin" valueType="num">
                                      <p:cBhvr>
                                        <p:cTn id="14" dur="1000" fill="hold">
                                          <p:stCondLst>
                                            <p:cond delay="0"/>
                                          </p:stCondLst>
                                        </p:cTn>
                                        <p:tgtEl>
                                          <p:spTgt spid="193">
                                            <p:txEl>
                                              <p:pRg st="1" end="1"/>
                                            </p:txEl>
                                          </p:spTgt>
                                        </p:tgtEl>
                                        <p:attrNameLst>
                                          <p:attrName>ppt_y</p:attrName>
                                        </p:attrNameLst>
                                      </p:cBhvr>
                                    </p:anim>
                                    <p:animRot by="21600000">
                                      <p:cBhvr>
                                        <p:cTn id="15" dur="1000" fill="hold">
                                          <p:stCondLst>
                                            <p:cond delay="0"/>
                                          </p:stCondLst>
                                        </p:cTn>
                                        <p:tgtEl>
                                          <p:spTgt spid="1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93">
                                            <p:txEl>
                                              <p:pRg st="2" end="2"/>
                                            </p:txEl>
                                          </p:spTgt>
                                        </p:tgtEl>
                                        <p:attrNameLst>
                                          <p:attrName>ppt_w</p:attrName>
                                        </p:attrNameLst>
                                      </p:cBhvr>
                                    </p:anim>
                                    <p:anim by="(#ppt_w*0.50)" calcmode="lin" valueType="num">
                                      <p:cBhvr>
                                        <p:cTn id="21" dur="500" decel="50000" autoRev="1" fill="hold">
                                          <p:stCondLst>
                                            <p:cond delay="0"/>
                                          </p:stCondLst>
                                        </p:cTn>
                                        <p:tgtEl>
                                          <p:spTgt spid="193">
                                            <p:txEl>
                                              <p:pRg st="2" end="2"/>
                                            </p:txEl>
                                          </p:spTgt>
                                        </p:tgtEl>
                                        <p:attrNameLst>
                                          <p:attrName>ppt_x</p:attrName>
                                        </p:attrNameLst>
                                      </p:cBhvr>
                                    </p:anim>
                                    <p:anim from="(-#ppt_h/2)" to="(#ppt_y)" calcmode="lin" valueType="num">
                                      <p:cBhvr>
                                        <p:cTn id="22" dur="1000" fill="hold">
                                          <p:stCondLst>
                                            <p:cond delay="0"/>
                                          </p:stCondLst>
                                        </p:cTn>
                                        <p:tgtEl>
                                          <p:spTgt spid="193">
                                            <p:txEl>
                                              <p:pRg st="2" end="2"/>
                                            </p:txEl>
                                          </p:spTgt>
                                        </p:tgtEl>
                                        <p:attrNameLst>
                                          <p:attrName>ppt_y</p:attrName>
                                        </p:attrNameLst>
                                      </p:cBhvr>
                                    </p:anim>
                                    <p:animRot by="21600000">
                                      <p:cBhvr>
                                        <p:cTn id="23" dur="1000" fill="hold">
                                          <p:stCondLst>
                                            <p:cond delay="0"/>
                                          </p:stCondLst>
                                        </p:cTn>
                                        <p:tgtEl>
                                          <p:spTgt spid="19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95"/>
                                        </p:tgtEl>
                                      </p:cBhvr>
                                    </p:animEffect>
                                    <p:set>
                                      <p:cBhvr>
                                        <p:cTn id="28" dur="1" fill="hold">
                                          <p:stCondLst>
                                            <p:cond delay="499"/>
                                          </p:stCondLst>
                                        </p:cTn>
                                        <p:tgtEl>
                                          <p:spTgt spid="19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CAF05F7-63FF-5C4C-B65A-D46538E4A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Scale>
                                      <p:cBhvr>
                                        <p:cTn id="7" dur="1000" decel="50000" fill="hold">
                                          <p:stCondLst>
                                            <p:cond delay="0"/>
                                          </p:stCondLst>
                                        </p:cTn>
                                        <p:tgtEl>
                                          <p:spTgt spid="2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4"/>
                                        </p:tgtEl>
                                        <p:attrNameLst>
                                          <p:attrName>ppt_x</p:attrName>
                                          <p:attrName>ppt_y</p:attrName>
                                        </p:attrNameLst>
                                      </p:cBhvr>
                                    </p:animMotion>
                                    <p:animEffect transition="in" filter="fade">
                                      <p:cBhvr>
                                        <p:cTn id="9" dur="1000"/>
                                        <p:tgtEl>
                                          <p:spTgt spid="2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02">
                                            <p:txEl>
                                              <p:pRg st="1" end="1"/>
                                            </p:txEl>
                                          </p:spTgt>
                                        </p:tgtEl>
                                        <p:attrNameLst>
                                          <p:attrName>ppt_w</p:attrName>
                                        </p:attrNameLst>
                                      </p:cBhvr>
                                    </p:anim>
                                    <p:anim by="(#ppt_w*0.50)" calcmode="lin" valueType="num">
                                      <p:cBhvr>
                                        <p:cTn id="13" dur="500" decel="50000" autoRev="1" fill="hold">
                                          <p:stCondLst>
                                            <p:cond delay="0"/>
                                          </p:stCondLst>
                                        </p:cTn>
                                        <p:tgtEl>
                                          <p:spTgt spid="202">
                                            <p:txEl>
                                              <p:pRg st="1" end="1"/>
                                            </p:txEl>
                                          </p:spTgt>
                                        </p:tgtEl>
                                        <p:attrNameLst>
                                          <p:attrName>ppt_x</p:attrName>
                                        </p:attrNameLst>
                                      </p:cBhvr>
                                    </p:anim>
                                    <p:anim from="(-#ppt_h/2)" to="(#ppt_y)" calcmode="lin" valueType="num">
                                      <p:cBhvr>
                                        <p:cTn id="14" dur="1000" fill="hold">
                                          <p:stCondLst>
                                            <p:cond delay="0"/>
                                          </p:stCondLst>
                                        </p:cTn>
                                        <p:tgtEl>
                                          <p:spTgt spid="202">
                                            <p:txEl>
                                              <p:pRg st="1" end="1"/>
                                            </p:txEl>
                                          </p:spTgt>
                                        </p:tgtEl>
                                        <p:attrNameLst>
                                          <p:attrName>ppt_y</p:attrName>
                                        </p:attrNameLst>
                                      </p:cBhvr>
                                    </p:anim>
                                    <p:animRot by="21600000">
                                      <p:cBhvr>
                                        <p:cTn id="15" dur="1000" fill="hold">
                                          <p:stCondLst>
                                            <p:cond delay="0"/>
                                          </p:stCondLst>
                                        </p:cTn>
                                        <p:tgtEl>
                                          <p:spTgt spid="202">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04"/>
                                        </p:tgtEl>
                                      </p:cBhvr>
                                    </p:animEffect>
                                    <p:set>
                                      <p:cBhvr>
                                        <p:cTn id="20" dur="1" fill="hold">
                                          <p:stCondLst>
                                            <p:cond delay="499"/>
                                          </p:stCondLst>
                                        </p:cTn>
                                        <p:tgtEl>
                                          <p:spTgt spid="204"/>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A8C255B-961C-2E41-89D3-5FB21D9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Scale>
                                      <p:cBhvr>
                                        <p:cTn id="7" dur="1000" decel="50000" fill="hold">
                                          <p:stCondLst>
                                            <p:cond delay="0"/>
                                          </p:stCondLst>
                                        </p:cTn>
                                        <p:tgtEl>
                                          <p:spTgt spid="2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7"/>
                                        </p:tgtEl>
                                        <p:attrNameLst>
                                          <p:attrName>ppt_x</p:attrName>
                                          <p:attrName>ppt_y</p:attrName>
                                        </p:attrNameLst>
                                      </p:cBhvr>
                                    </p:animMotion>
                                    <p:animEffect transition="in" filter="fade">
                                      <p:cBhvr>
                                        <p:cTn id="9" dur="1000"/>
                                        <p:tgtEl>
                                          <p:spTgt spid="21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1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15">
                                            <p:txEl>
                                              <p:pRg st="1" end="1"/>
                                            </p:txEl>
                                          </p:spTgt>
                                        </p:tgtEl>
                                        <p:attrNameLst>
                                          <p:attrName>ppt_w</p:attrName>
                                        </p:attrNameLst>
                                      </p:cBhvr>
                                    </p:anim>
                                    <p:anim by="(#ppt_w*0.50)" calcmode="lin" valueType="num">
                                      <p:cBhvr>
                                        <p:cTn id="13" dur="500" decel="50000" autoRev="1" fill="hold">
                                          <p:stCondLst>
                                            <p:cond delay="0"/>
                                          </p:stCondLst>
                                        </p:cTn>
                                        <p:tgtEl>
                                          <p:spTgt spid="215">
                                            <p:txEl>
                                              <p:pRg st="1" end="1"/>
                                            </p:txEl>
                                          </p:spTgt>
                                        </p:tgtEl>
                                        <p:attrNameLst>
                                          <p:attrName>ppt_x</p:attrName>
                                        </p:attrNameLst>
                                      </p:cBhvr>
                                    </p:anim>
                                    <p:anim from="(-#ppt_h/2)" to="(#ppt_y)" calcmode="lin" valueType="num">
                                      <p:cBhvr>
                                        <p:cTn id="14" dur="1000" fill="hold">
                                          <p:stCondLst>
                                            <p:cond delay="0"/>
                                          </p:stCondLst>
                                        </p:cTn>
                                        <p:tgtEl>
                                          <p:spTgt spid="215">
                                            <p:txEl>
                                              <p:pRg st="1" end="1"/>
                                            </p:txEl>
                                          </p:spTgt>
                                        </p:tgtEl>
                                        <p:attrNameLst>
                                          <p:attrName>ppt_y</p:attrName>
                                        </p:attrNameLst>
                                      </p:cBhvr>
                                    </p:anim>
                                    <p:animRot by="21600000">
                                      <p:cBhvr>
                                        <p:cTn id="15" dur="1000" fill="hold">
                                          <p:stCondLst>
                                            <p:cond delay="0"/>
                                          </p:stCondLst>
                                        </p:cTn>
                                        <p:tgtEl>
                                          <p:spTgt spid="21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1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15">
                                            <p:txEl>
                                              <p:pRg st="2" end="2"/>
                                            </p:txEl>
                                          </p:spTgt>
                                        </p:tgtEl>
                                        <p:attrNameLst>
                                          <p:attrName>ppt_w</p:attrName>
                                        </p:attrNameLst>
                                      </p:cBhvr>
                                    </p:anim>
                                    <p:anim by="(#ppt_w*0.50)" calcmode="lin" valueType="num">
                                      <p:cBhvr>
                                        <p:cTn id="21" dur="500" decel="50000" autoRev="1" fill="hold">
                                          <p:stCondLst>
                                            <p:cond delay="0"/>
                                          </p:stCondLst>
                                        </p:cTn>
                                        <p:tgtEl>
                                          <p:spTgt spid="215">
                                            <p:txEl>
                                              <p:pRg st="2" end="2"/>
                                            </p:txEl>
                                          </p:spTgt>
                                        </p:tgtEl>
                                        <p:attrNameLst>
                                          <p:attrName>ppt_x</p:attrName>
                                        </p:attrNameLst>
                                      </p:cBhvr>
                                    </p:anim>
                                    <p:anim from="(-#ppt_h/2)" to="(#ppt_y)" calcmode="lin" valueType="num">
                                      <p:cBhvr>
                                        <p:cTn id="22" dur="1000" fill="hold">
                                          <p:stCondLst>
                                            <p:cond delay="0"/>
                                          </p:stCondLst>
                                        </p:cTn>
                                        <p:tgtEl>
                                          <p:spTgt spid="215">
                                            <p:txEl>
                                              <p:pRg st="2" end="2"/>
                                            </p:txEl>
                                          </p:spTgt>
                                        </p:tgtEl>
                                        <p:attrNameLst>
                                          <p:attrName>ppt_y</p:attrName>
                                        </p:attrNameLst>
                                      </p:cBhvr>
                                    </p:anim>
                                    <p:animRot by="21600000">
                                      <p:cBhvr>
                                        <p:cTn id="23" dur="1000" fill="hold">
                                          <p:stCondLst>
                                            <p:cond delay="0"/>
                                          </p:stCondLst>
                                        </p:cTn>
                                        <p:tgtEl>
                                          <p:spTgt spid="21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17"/>
                                        </p:tgtEl>
                                      </p:cBhvr>
                                    </p:animEffect>
                                    <p:set>
                                      <p:cBhvr>
                                        <p:cTn id="28" dur="1" fill="hold">
                                          <p:stCondLst>
                                            <p:cond delay="499"/>
                                          </p:stCondLst>
                                        </p:cTn>
                                        <p:tgtEl>
                                          <p:spTgt spid="217"/>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50AECC9-7728-9649-8346-72660EB8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Scale>
                                      <p:cBhvr>
                                        <p:cTn id="7" dur="1000" decel="50000" fill="hold">
                                          <p:stCondLst>
                                            <p:cond delay="0"/>
                                          </p:stCondLst>
                                        </p:cTn>
                                        <p:tgtEl>
                                          <p:spTgt spid="2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37"/>
                                        </p:tgtEl>
                                        <p:attrNameLst>
                                          <p:attrName>ppt_x</p:attrName>
                                          <p:attrName>ppt_y</p:attrName>
                                        </p:attrNameLst>
                                      </p:cBhvr>
                                    </p:animMotion>
                                    <p:animEffect transition="in" filter="fade">
                                      <p:cBhvr>
                                        <p:cTn id="9" dur="1000"/>
                                        <p:tgtEl>
                                          <p:spTgt spid="23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3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35">
                                            <p:txEl>
                                              <p:pRg st="1" end="1"/>
                                            </p:txEl>
                                          </p:spTgt>
                                        </p:tgtEl>
                                        <p:attrNameLst>
                                          <p:attrName>ppt_w</p:attrName>
                                        </p:attrNameLst>
                                      </p:cBhvr>
                                    </p:anim>
                                    <p:anim by="(#ppt_w*0.50)" calcmode="lin" valueType="num">
                                      <p:cBhvr>
                                        <p:cTn id="13" dur="500" decel="50000" autoRev="1" fill="hold">
                                          <p:stCondLst>
                                            <p:cond delay="0"/>
                                          </p:stCondLst>
                                        </p:cTn>
                                        <p:tgtEl>
                                          <p:spTgt spid="235">
                                            <p:txEl>
                                              <p:pRg st="1" end="1"/>
                                            </p:txEl>
                                          </p:spTgt>
                                        </p:tgtEl>
                                        <p:attrNameLst>
                                          <p:attrName>ppt_x</p:attrName>
                                        </p:attrNameLst>
                                      </p:cBhvr>
                                    </p:anim>
                                    <p:anim from="(-#ppt_h/2)" to="(#ppt_y)" calcmode="lin" valueType="num">
                                      <p:cBhvr>
                                        <p:cTn id="14" dur="1000" fill="hold">
                                          <p:stCondLst>
                                            <p:cond delay="0"/>
                                          </p:stCondLst>
                                        </p:cTn>
                                        <p:tgtEl>
                                          <p:spTgt spid="235">
                                            <p:txEl>
                                              <p:pRg st="1" end="1"/>
                                            </p:txEl>
                                          </p:spTgt>
                                        </p:tgtEl>
                                        <p:attrNameLst>
                                          <p:attrName>ppt_y</p:attrName>
                                        </p:attrNameLst>
                                      </p:cBhvr>
                                    </p:anim>
                                    <p:animRot by="21600000">
                                      <p:cBhvr>
                                        <p:cTn id="15" dur="1000" fill="hold">
                                          <p:stCondLst>
                                            <p:cond delay="0"/>
                                          </p:stCondLst>
                                        </p:cTn>
                                        <p:tgtEl>
                                          <p:spTgt spid="23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3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35">
                                            <p:txEl>
                                              <p:pRg st="2" end="2"/>
                                            </p:txEl>
                                          </p:spTgt>
                                        </p:tgtEl>
                                        <p:attrNameLst>
                                          <p:attrName>ppt_w</p:attrName>
                                        </p:attrNameLst>
                                      </p:cBhvr>
                                    </p:anim>
                                    <p:anim by="(#ppt_w*0.50)" calcmode="lin" valueType="num">
                                      <p:cBhvr>
                                        <p:cTn id="21" dur="500" decel="50000" autoRev="1" fill="hold">
                                          <p:stCondLst>
                                            <p:cond delay="0"/>
                                          </p:stCondLst>
                                        </p:cTn>
                                        <p:tgtEl>
                                          <p:spTgt spid="235">
                                            <p:txEl>
                                              <p:pRg st="2" end="2"/>
                                            </p:txEl>
                                          </p:spTgt>
                                        </p:tgtEl>
                                        <p:attrNameLst>
                                          <p:attrName>ppt_x</p:attrName>
                                        </p:attrNameLst>
                                      </p:cBhvr>
                                    </p:anim>
                                    <p:anim from="(-#ppt_h/2)" to="(#ppt_y)" calcmode="lin" valueType="num">
                                      <p:cBhvr>
                                        <p:cTn id="22" dur="1000" fill="hold">
                                          <p:stCondLst>
                                            <p:cond delay="0"/>
                                          </p:stCondLst>
                                        </p:cTn>
                                        <p:tgtEl>
                                          <p:spTgt spid="235">
                                            <p:txEl>
                                              <p:pRg st="2" end="2"/>
                                            </p:txEl>
                                          </p:spTgt>
                                        </p:tgtEl>
                                        <p:attrNameLst>
                                          <p:attrName>ppt_y</p:attrName>
                                        </p:attrNameLst>
                                      </p:cBhvr>
                                    </p:anim>
                                    <p:animRot by="21600000">
                                      <p:cBhvr>
                                        <p:cTn id="23" dur="1000" fill="hold">
                                          <p:stCondLst>
                                            <p:cond delay="0"/>
                                          </p:stCondLst>
                                        </p:cTn>
                                        <p:tgtEl>
                                          <p:spTgt spid="23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3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35">
                                            <p:txEl>
                                              <p:pRg st="3" end="3"/>
                                            </p:txEl>
                                          </p:spTgt>
                                        </p:tgtEl>
                                        <p:attrNameLst>
                                          <p:attrName>ppt_w</p:attrName>
                                        </p:attrNameLst>
                                      </p:cBhvr>
                                    </p:anim>
                                    <p:anim by="(#ppt_w*0.50)" calcmode="lin" valueType="num">
                                      <p:cBhvr>
                                        <p:cTn id="29" dur="500" decel="50000" autoRev="1" fill="hold">
                                          <p:stCondLst>
                                            <p:cond delay="0"/>
                                          </p:stCondLst>
                                        </p:cTn>
                                        <p:tgtEl>
                                          <p:spTgt spid="235">
                                            <p:txEl>
                                              <p:pRg st="3" end="3"/>
                                            </p:txEl>
                                          </p:spTgt>
                                        </p:tgtEl>
                                        <p:attrNameLst>
                                          <p:attrName>ppt_x</p:attrName>
                                        </p:attrNameLst>
                                      </p:cBhvr>
                                    </p:anim>
                                    <p:anim from="(-#ppt_h/2)" to="(#ppt_y)" calcmode="lin" valueType="num">
                                      <p:cBhvr>
                                        <p:cTn id="30" dur="1000" fill="hold">
                                          <p:stCondLst>
                                            <p:cond delay="0"/>
                                          </p:stCondLst>
                                        </p:cTn>
                                        <p:tgtEl>
                                          <p:spTgt spid="235">
                                            <p:txEl>
                                              <p:pRg st="3" end="3"/>
                                            </p:txEl>
                                          </p:spTgt>
                                        </p:tgtEl>
                                        <p:attrNameLst>
                                          <p:attrName>ppt_y</p:attrName>
                                        </p:attrNameLst>
                                      </p:cBhvr>
                                    </p:anim>
                                    <p:animRot by="21600000">
                                      <p:cBhvr>
                                        <p:cTn id="31" dur="1000" fill="hold">
                                          <p:stCondLst>
                                            <p:cond delay="0"/>
                                          </p:stCondLst>
                                        </p:cTn>
                                        <p:tgtEl>
                                          <p:spTgt spid="23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37"/>
                                        </p:tgtEl>
                                      </p:cBhvr>
                                    </p:animEffect>
                                    <p:set>
                                      <p:cBhvr>
                                        <p:cTn id="36" dur="1" fill="hold">
                                          <p:stCondLst>
                                            <p:cond delay="499"/>
                                          </p:stCondLst>
                                        </p:cTn>
                                        <p:tgtEl>
                                          <p:spTgt spid="237"/>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rPr dirty="0" err="1"/>
              <a:t>Το</a:t>
            </a:r>
            <a:r>
              <a:rPr dirty="0"/>
              <a:t> Division (</a:t>
            </a:r>
            <a:r>
              <a:rPr dirty="0" err="1"/>
              <a:t>δι</a:t>
            </a:r>
            <a:r>
              <a:rPr dirty="0"/>
              <a:t>α</a:t>
            </a:r>
            <a:r>
              <a:rPr dirty="0" err="1"/>
              <a:t>ίρεση</a:t>
            </a:r>
            <a:r>
              <a:rPr dirty="0"/>
              <a:t>) </a:t>
            </a:r>
            <a:r>
              <a:rPr dirty="0" err="1"/>
              <a:t>μ</a:t>
            </a:r>
            <a:r>
              <a:rPr dirty="0"/>
              <a:t>π</a:t>
            </a:r>
            <a:r>
              <a:rPr dirty="0" err="1"/>
              <a:t>ορεί</a:t>
            </a:r>
            <a:r>
              <a:rPr dirty="0"/>
              <a:t> </a:t>
            </a:r>
            <a:r>
              <a:rPr dirty="0" err="1"/>
              <a:t>ν</a:t>
            </a:r>
            <a:r>
              <a:rPr dirty="0"/>
              <a:t>α </a:t>
            </a:r>
            <a:r>
              <a:rPr dirty="0" err="1"/>
              <a:t>ρίξει</a:t>
            </a:r>
            <a:r>
              <a:rPr dirty="0"/>
              <a:t> </a:t>
            </a:r>
            <a:r>
              <a:rPr dirty="0" err="1"/>
              <a:t>το</a:t>
            </a:r>
            <a:r>
              <a:rPr dirty="0"/>
              <a:t> </a:t>
            </a:r>
            <a:r>
              <a:rPr dirty="0" err="1"/>
              <a:t>δικό</a:t>
            </a:r>
            <a:r>
              <a:rPr dirty="0"/>
              <a:t> </a:t>
            </a:r>
            <a:r>
              <a:rPr dirty="0" err="1"/>
              <a:t>του</a:t>
            </a:r>
            <a:r>
              <a:rPr dirty="0"/>
              <a:t> </a:t>
            </a:r>
            <a:r>
              <a:rPr dirty="0" err="1"/>
              <a:t>ειδικό</a:t>
            </a:r>
            <a:r>
              <a:rPr dirty="0"/>
              <a:t> </a:t>
            </a:r>
            <a:r>
              <a:rPr dirty="0" err="1"/>
              <a:t>σφάλμ</a:t>
            </a:r>
            <a:r>
              <a:rPr dirty="0"/>
              <a:t>α: </a:t>
            </a:r>
            <a:r>
              <a:rPr dirty="0" err="1">
                <a:solidFill>
                  <a:srgbClr val="AA1728"/>
                </a:solidFill>
              </a:rPr>
              <a:t>ZeroDivisionError</a:t>
            </a:r>
            <a:r>
              <a:rPr dirty="0"/>
              <a:t>. </a:t>
            </a:r>
            <a:r>
              <a:rPr dirty="0" err="1"/>
              <a:t>Η</a:t>
            </a:r>
            <a:r>
              <a:rPr dirty="0"/>
              <a:t> Python </a:t>
            </a:r>
            <a:r>
              <a:rPr dirty="0" err="1"/>
              <a:t>θ</a:t>
            </a:r>
            <a:r>
              <a:rPr dirty="0"/>
              <a:t>α </a:t>
            </a:r>
            <a:r>
              <a:rPr dirty="0" err="1"/>
              <a:t>δώσει</a:t>
            </a:r>
            <a:r>
              <a:rPr dirty="0"/>
              <a:t> α</a:t>
            </a:r>
            <a:r>
              <a:rPr dirty="0" err="1"/>
              <a:t>υτό</a:t>
            </a:r>
            <a:r>
              <a:rPr dirty="0"/>
              <a:t> </a:t>
            </a:r>
            <a:r>
              <a:rPr dirty="0" err="1"/>
              <a:t>το</a:t>
            </a:r>
            <a:r>
              <a:rPr dirty="0"/>
              <a:t> </a:t>
            </a:r>
            <a:r>
              <a:rPr dirty="0" err="1"/>
              <a:t>σφάλμ</a:t>
            </a:r>
            <a:r>
              <a:rPr dirty="0"/>
              <a:t>α </a:t>
            </a:r>
            <a:r>
              <a:rPr dirty="0" err="1"/>
              <a:t>ότ</a:t>
            </a:r>
            <a:r>
              <a:rPr dirty="0"/>
              <a:t>α</a:t>
            </a:r>
            <a:r>
              <a:rPr dirty="0" err="1"/>
              <a:t>ν</a:t>
            </a:r>
            <a:r>
              <a:rPr dirty="0"/>
              <a:t> π</a:t>
            </a:r>
            <a:r>
              <a:rPr dirty="0" err="1"/>
              <a:t>ροσ</a:t>
            </a:r>
            <a:r>
              <a:rPr dirty="0"/>
              <a:t>πα</a:t>
            </a:r>
            <a:r>
              <a:rPr dirty="0" err="1"/>
              <a:t>θεί</a:t>
            </a:r>
            <a:r>
              <a:rPr dirty="0"/>
              <a:t> </a:t>
            </a:r>
            <a:r>
              <a:rPr dirty="0" err="1"/>
              <a:t>ν</a:t>
            </a:r>
            <a:r>
              <a:rPr dirty="0"/>
              <a:t>α </a:t>
            </a:r>
            <a:r>
              <a:rPr dirty="0" err="1"/>
              <a:t>δι</a:t>
            </a:r>
            <a:r>
              <a:rPr dirty="0"/>
              <a:t>α</a:t>
            </a:r>
            <a:r>
              <a:rPr dirty="0" err="1"/>
              <a:t>ιρέσει</a:t>
            </a:r>
            <a:r>
              <a:rPr dirty="0"/>
              <a:t> </a:t>
            </a:r>
            <a:r>
              <a:rPr dirty="0" err="1"/>
              <a:t>με</a:t>
            </a:r>
            <a:r>
              <a:rPr dirty="0"/>
              <a:t> 0.</a:t>
            </a:r>
          </a:p>
          <a:p>
            <a:pPr marL="0" indent="0" defTabSz="759459">
              <a:spcBef>
                <a:spcPts val="3100"/>
              </a:spcBef>
              <a:buClrTx/>
              <a:buSzTx/>
              <a:buFontTx/>
              <a:buNone/>
              <a:defRPr sz="4600"/>
            </a:pPr>
            <a:endParaRPr dirty="0"/>
          </a:p>
          <a:p>
            <a:pPr marL="0" indent="0" defTabSz="759459">
              <a:spcBef>
                <a:spcPts val="3100"/>
              </a:spcBef>
              <a:buClrTx/>
              <a:buSzTx/>
              <a:buFontTx/>
              <a:buNone/>
              <a:defRPr sz="4600"/>
            </a:pPr>
            <a:r>
              <a:rPr dirty="0" err="1"/>
              <a:t>Οι</a:t>
            </a:r>
            <a:r>
              <a:rPr dirty="0"/>
              <a:t> </a:t>
            </a:r>
            <a:r>
              <a:rPr dirty="0" err="1"/>
              <a:t>μ</a:t>
            </a:r>
            <a:r>
              <a:rPr dirty="0"/>
              <a:t>α</a:t>
            </a:r>
            <a:r>
              <a:rPr dirty="0" err="1"/>
              <a:t>θημ</a:t>
            </a:r>
            <a:r>
              <a:rPr dirty="0"/>
              <a:t>α</a:t>
            </a:r>
            <a:r>
              <a:rPr dirty="0" err="1"/>
              <a:t>τικές</a:t>
            </a:r>
            <a:r>
              <a:rPr dirty="0"/>
              <a:t> π</a:t>
            </a:r>
            <a:r>
              <a:rPr dirty="0" err="1"/>
              <a:t>ράξεις</a:t>
            </a:r>
            <a:r>
              <a:rPr dirty="0"/>
              <a:t> </a:t>
            </a:r>
            <a:r>
              <a:rPr dirty="0" err="1"/>
              <a:t>στο</a:t>
            </a:r>
            <a:r>
              <a:rPr dirty="0"/>
              <a:t> Python α</a:t>
            </a:r>
            <a:r>
              <a:rPr dirty="0" err="1"/>
              <a:t>κολουθούν</a:t>
            </a:r>
            <a:r>
              <a:rPr dirty="0"/>
              <a:t> </a:t>
            </a:r>
            <a:r>
              <a:rPr dirty="0" err="1"/>
              <a:t>την</a:t>
            </a:r>
            <a:r>
              <a:rPr dirty="0"/>
              <a:t> </a:t>
            </a:r>
            <a:r>
              <a:rPr u="sng" dirty="0">
                <a:hlinkClick r:id="rId2"/>
              </a:rPr>
              <a:t>order of operations</a:t>
            </a:r>
            <a:r>
              <a:rPr dirty="0">
                <a:solidFill>
                  <a:srgbClr val="484848"/>
                </a:solidFill>
              </a:rPr>
              <a:t>.</a:t>
            </a:r>
          </a:p>
          <a:p>
            <a:pPr marL="0" indent="0" defTabSz="759459">
              <a:spcBef>
                <a:spcPts val="3100"/>
              </a:spcBef>
              <a:buClrTx/>
              <a:buSzTx/>
              <a:buFontTx/>
              <a:buNone/>
              <a:defRPr sz="4600">
                <a:solidFill>
                  <a:srgbClr val="EF4E47"/>
                </a:solidFill>
              </a:defRPr>
            </a:pPr>
            <a:endParaRPr dirty="0">
              <a:solidFill>
                <a:srgbClr val="484848"/>
              </a:solidFill>
            </a:endParaRPr>
          </a:p>
          <a:p>
            <a:pPr marL="0" indent="0" defTabSz="759459">
              <a:spcBef>
                <a:spcPts val="3100"/>
              </a:spcBef>
              <a:buClrTx/>
              <a:buSzTx/>
              <a:buFontTx/>
              <a:buNone/>
              <a:defRPr sz="4600"/>
            </a:pPr>
            <a:r>
              <a:rPr u="sng" dirty="0">
                <a:hlinkClick r:id="rId3"/>
              </a:rPr>
              <a:t>Mathematics 2 = 1  Can you Prove it ?</a:t>
            </a:r>
          </a:p>
          <a:p>
            <a:pPr marL="0" indent="0" defTabSz="759459">
              <a:spcBef>
                <a:spcPts val="3100"/>
              </a:spcBef>
              <a:buClrTx/>
              <a:buSzTx/>
              <a:buFontTx/>
              <a:buNone/>
              <a:defRPr sz="4600"/>
            </a:pPr>
            <a:r>
              <a:rPr u="sng" dirty="0">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3EFC7A7D-06AC-074E-94C9-315592F2C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Scale>
                                      <p:cBhvr>
                                        <p:cTn id="7" dur="1000" decel="50000" fill="hold">
                                          <p:stCondLst>
                                            <p:cond delay="0"/>
                                          </p:stCondLst>
                                        </p:cTn>
                                        <p:tgtEl>
                                          <p:spTgt spid="2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0"/>
                                        </p:tgtEl>
                                        <p:attrNameLst>
                                          <p:attrName>ppt_x</p:attrName>
                                          <p:attrName>ppt_y</p:attrName>
                                        </p:attrNameLst>
                                      </p:cBhvr>
                                    </p:animMotion>
                                    <p:animEffect transition="in" filter="fade">
                                      <p:cBhvr>
                                        <p:cTn id="9" dur="1000"/>
                                        <p:tgtEl>
                                          <p:spTgt spid="250"/>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48">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48">
                                            <p:txEl>
                                              <p:pRg st="1" end="1"/>
                                            </p:txEl>
                                          </p:spTgt>
                                        </p:tgtEl>
                                        <p:attrNameLst>
                                          <p:attrName>ppt_w</p:attrName>
                                        </p:attrNameLst>
                                      </p:cBhvr>
                                    </p:anim>
                                    <p:anim by="(#ppt_w*0.50)" calcmode="lin" valueType="num">
                                      <p:cBhvr>
                                        <p:cTn id="13" dur="500" decel="50000" autoRev="1" fill="hold">
                                          <p:stCondLst>
                                            <p:cond delay="0"/>
                                          </p:stCondLst>
                                        </p:cTn>
                                        <p:tgtEl>
                                          <p:spTgt spid="248">
                                            <p:txEl>
                                              <p:pRg st="1" end="1"/>
                                            </p:txEl>
                                          </p:spTgt>
                                        </p:tgtEl>
                                        <p:attrNameLst>
                                          <p:attrName>ppt_x</p:attrName>
                                        </p:attrNameLst>
                                      </p:cBhvr>
                                    </p:anim>
                                    <p:anim from="(-#ppt_h/2)" to="(#ppt_y)" calcmode="lin" valueType="num">
                                      <p:cBhvr>
                                        <p:cTn id="14" dur="1000" fill="hold">
                                          <p:stCondLst>
                                            <p:cond delay="0"/>
                                          </p:stCondLst>
                                        </p:cTn>
                                        <p:tgtEl>
                                          <p:spTgt spid="248">
                                            <p:txEl>
                                              <p:pRg st="1" end="1"/>
                                            </p:txEl>
                                          </p:spTgt>
                                        </p:tgtEl>
                                        <p:attrNameLst>
                                          <p:attrName>ppt_y</p:attrName>
                                        </p:attrNameLst>
                                      </p:cBhvr>
                                    </p:anim>
                                    <p:animRot by="21600000">
                                      <p:cBhvr>
                                        <p:cTn id="15" dur="1000" fill="hold">
                                          <p:stCondLst>
                                            <p:cond delay="0"/>
                                          </p:stCondLst>
                                        </p:cTn>
                                        <p:tgtEl>
                                          <p:spTgt spid="248">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50"/>
                                        </p:tgtEl>
                                      </p:cBhvr>
                                    </p:animEffect>
                                    <p:set>
                                      <p:cBhvr>
                                        <p:cTn id="20" dur="1" fill="hold">
                                          <p:stCondLst>
                                            <p:cond delay="499"/>
                                          </p:stCondLst>
                                        </p:cTn>
                                        <p:tgtEl>
                                          <p:spTgt spid="250"/>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E8843A65-C2E3-2446-87D9-AD3DFF3A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Scale>
                                      <p:cBhvr>
                                        <p:cTn id="7" dur="1000" decel="50000" fill="hold">
                                          <p:stCondLst>
                                            <p:cond delay="0"/>
                                          </p:stCondLst>
                                        </p:cTn>
                                        <p:tgtEl>
                                          <p:spTgt spid="2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9"/>
                                        </p:tgtEl>
                                        <p:attrNameLst>
                                          <p:attrName>ppt_x</p:attrName>
                                          <p:attrName>ppt_y</p:attrName>
                                        </p:attrNameLst>
                                      </p:cBhvr>
                                    </p:animMotion>
                                    <p:animEffect transition="in" filter="fade">
                                      <p:cBhvr>
                                        <p:cTn id="9" dur="1000"/>
                                        <p:tgtEl>
                                          <p:spTgt spid="259"/>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57">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57">
                                            <p:txEl>
                                              <p:pRg st="1" end="1"/>
                                            </p:txEl>
                                          </p:spTgt>
                                        </p:tgtEl>
                                        <p:attrNameLst>
                                          <p:attrName>ppt_w</p:attrName>
                                        </p:attrNameLst>
                                      </p:cBhvr>
                                    </p:anim>
                                    <p:anim by="(#ppt_w*0.50)" calcmode="lin" valueType="num">
                                      <p:cBhvr>
                                        <p:cTn id="13" dur="500" decel="50000" autoRev="1" fill="hold">
                                          <p:stCondLst>
                                            <p:cond delay="0"/>
                                          </p:stCondLst>
                                        </p:cTn>
                                        <p:tgtEl>
                                          <p:spTgt spid="257">
                                            <p:txEl>
                                              <p:pRg st="1" end="1"/>
                                            </p:txEl>
                                          </p:spTgt>
                                        </p:tgtEl>
                                        <p:attrNameLst>
                                          <p:attrName>ppt_x</p:attrName>
                                        </p:attrNameLst>
                                      </p:cBhvr>
                                    </p:anim>
                                    <p:anim from="(-#ppt_h/2)" to="(#ppt_y)" calcmode="lin" valueType="num">
                                      <p:cBhvr>
                                        <p:cTn id="14" dur="1000" fill="hold">
                                          <p:stCondLst>
                                            <p:cond delay="0"/>
                                          </p:stCondLst>
                                        </p:cTn>
                                        <p:tgtEl>
                                          <p:spTgt spid="257">
                                            <p:txEl>
                                              <p:pRg st="1" end="1"/>
                                            </p:txEl>
                                          </p:spTgt>
                                        </p:tgtEl>
                                        <p:attrNameLst>
                                          <p:attrName>ppt_y</p:attrName>
                                        </p:attrNameLst>
                                      </p:cBhvr>
                                    </p:anim>
                                    <p:animRot by="21600000">
                                      <p:cBhvr>
                                        <p:cTn id="15" dur="1000" fill="hold">
                                          <p:stCondLst>
                                            <p:cond delay="0"/>
                                          </p:stCondLst>
                                        </p:cTn>
                                        <p:tgtEl>
                                          <p:spTgt spid="257">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57">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57">
                                            <p:txEl>
                                              <p:pRg st="2" end="2"/>
                                            </p:txEl>
                                          </p:spTgt>
                                        </p:tgtEl>
                                        <p:attrNameLst>
                                          <p:attrName>ppt_w</p:attrName>
                                        </p:attrNameLst>
                                      </p:cBhvr>
                                    </p:anim>
                                    <p:anim by="(#ppt_w*0.50)" calcmode="lin" valueType="num">
                                      <p:cBhvr>
                                        <p:cTn id="21" dur="500" decel="50000" autoRev="1" fill="hold">
                                          <p:stCondLst>
                                            <p:cond delay="0"/>
                                          </p:stCondLst>
                                        </p:cTn>
                                        <p:tgtEl>
                                          <p:spTgt spid="257">
                                            <p:txEl>
                                              <p:pRg st="2" end="2"/>
                                            </p:txEl>
                                          </p:spTgt>
                                        </p:tgtEl>
                                        <p:attrNameLst>
                                          <p:attrName>ppt_x</p:attrName>
                                        </p:attrNameLst>
                                      </p:cBhvr>
                                    </p:anim>
                                    <p:anim from="(-#ppt_h/2)" to="(#ppt_y)" calcmode="lin" valueType="num">
                                      <p:cBhvr>
                                        <p:cTn id="22" dur="1000" fill="hold">
                                          <p:stCondLst>
                                            <p:cond delay="0"/>
                                          </p:stCondLst>
                                        </p:cTn>
                                        <p:tgtEl>
                                          <p:spTgt spid="257">
                                            <p:txEl>
                                              <p:pRg st="2" end="2"/>
                                            </p:txEl>
                                          </p:spTgt>
                                        </p:tgtEl>
                                        <p:attrNameLst>
                                          <p:attrName>ppt_y</p:attrName>
                                        </p:attrNameLst>
                                      </p:cBhvr>
                                    </p:anim>
                                    <p:animRot by="21600000">
                                      <p:cBhvr>
                                        <p:cTn id="23" dur="1000" fill="hold">
                                          <p:stCondLst>
                                            <p:cond delay="0"/>
                                          </p:stCondLst>
                                        </p:cTn>
                                        <p:tgtEl>
                                          <p:spTgt spid="257">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57">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57">
                                            <p:txEl>
                                              <p:pRg st="3" end="3"/>
                                            </p:txEl>
                                          </p:spTgt>
                                        </p:tgtEl>
                                        <p:attrNameLst>
                                          <p:attrName>ppt_w</p:attrName>
                                        </p:attrNameLst>
                                      </p:cBhvr>
                                    </p:anim>
                                    <p:anim by="(#ppt_w*0.50)" calcmode="lin" valueType="num">
                                      <p:cBhvr>
                                        <p:cTn id="29" dur="500" decel="50000" autoRev="1" fill="hold">
                                          <p:stCondLst>
                                            <p:cond delay="0"/>
                                          </p:stCondLst>
                                        </p:cTn>
                                        <p:tgtEl>
                                          <p:spTgt spid="257">
                                            <p:txEl>
                                              <p:pRg st="3" end="3"/>
                                            </p:txEl>
                                          </p:spTgt>
                                        </p:tgtEl>
                                        <p:attrNameLst>
                                          <p:attrName>ppt_x</p:attrName>
                                        </p:attrNameLst>
                                      </p:cBhvr>
                                    </p:anim>
                                    <p:anim from="(-#ppt_h/2)" to="(#ppt_y)" calcmode="lin" valueType="num">
                                      <p:cBhvr>
                                        <p:cTn id="30" dur="1000" fill="hold">
                                          <p:stCondLst>
                                            <p:cond delay="0"/>
                                          </p:stCondLst>
                                        </p:cTn>
                                        <p:tgtEl>
                                          <p:spTgt spid="257">
                                            <p:txEl>
                                              <p:pRg st="3" end="3"/>
                                            </p:txEl>
                                          </p:spTgt>
                                        </p:tgtEl>
                                        <p:attrNameLst>
                                          <p:attrName>ppt_y</p:attrName>
                                        </p:attrNameLst>
                                      </p:cBhvr>
                                    </p:anim>
                                    <p:animRot by="21600000">
                                      <p:cBhvr>
                                        <p:cTn id="31" dur="1000" fill="hold">
                                          <p:stCondLst>
                                            <p:cond delay="0"/>
                                          </p:stCondLst>
                                        </p:cTn>
                                        <p:tgtEl>
                                          <p:spTgt spid="257">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59"/>
                                        </p:tgtEl>
                                      </p:cBhvr>
                                    </p:animEffect>
                                    <p:set>
                                      <p:cBhvr>
                                        <p:cTn id="36" dur="1" fill="hold">
                                          <p:stCondLst>
                                            <p:cond delay="499"/>
                                          </p:stCondLst>
                                        </p:cTn>
                                        <p:tgtEl>
                                          <p:spTgt spid="259"/>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30B012A-F7F1-724C-8D52-E9FEC878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0" end="0"/>
                                            </p:txEl>
                                          </p:spTgt>
                                        </p:tgtEl>
                                        <p:attrNameLst>
                                          <p:attrName>ppt_w</p:attrName>
                                        </p:attrNameLst>
                                      </p:cBhvr>
                                    </p:anim>
                                    <p:anim by="(#ppt_w*0.50)" calcmode="lin" valueType="num">
                                      <p:cBhvr>
                                        <p:cTn id="13" dur="500" decel="50000" autoRev="1" fill="hold">
                                          <p:stCondLst>
                                            <p:cond delay="0"/>
                                          </p:stCondLst>
                                        </p:cTn>
                                        <p:tgtEl>
                                          <p:spTgt spid="266">
                                            <p:txEl>
                                              <p:pRg st="0" end="0"/>
                                            </p:txEl>
                                          </p:spTgt>
                                        </p:tgtEl>
                                        <p:attrNameLst>
                                          <p:attrName>ppt_x</p:attrName>
                                        </p:attrNameLst>
                                      </p:cBhvr>
                                    </p:anim>
                                    <p:anim from="(-#ppt_h/2)" to="(#ppt_y)" calcmode="lin" valueType="num">
                                      <p:cBhvr>
                                        <p:cTn id="14" dur="1000" fill="hold">
                                          <p:stCondLst>
                                            <p:cond delay="0"/>
                                          </p:stCondLst>
                                        </p:cTn>
                                        <p:tgtEl>
                                          <p:spTgt spid="266">
                                            <p:txEl>
                                              <p:pRg st="0" end="0"/>
                                            </p:txEl>
                                          </p:spTgt>
                                        </p:tgtEl>
                                        <p:attrNameLst>
                                          <p:attrName>ppt_y</p:attrName>
                                        </p:attrNameLst>
                                      </p:cBhvr>
                                    </p:anim>
                                    <p:animRot by="21600000">
                                      <p:cBhvr>
                                        <p:cTn id="15" dur="1000" fill="hold">
                                          <p:stCondLst>
                                            <p:cond delay="0"/>
                                          </p:stCondLst>
                                        </p:cTn>
                                        <p:tgtEl>
                                          <p:spTgt spid="266">
                                            <p:txEl>
                                              <p:pRg st="0" end="0"/>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1" end="1"/>
                                            </p:txEl>
                                          </p:spTgt>
                                        </p:tgtEl>
                                        <p:attrNameLst>
                                          <p:attrName>ppt_w</p:attrName>
                                        </p:attrNameLst>
                                      </p:cBhvr>
                                    </p:anim>
                                    <p:anim by="(#ppt_w*0.50)" calcmode="lin" valueType="num">
                                      <p:cBhvr>
                                        <p:cTn id="19" dur="500" decel="50000" autoRev="1" fill="hold">
                                          <p:stCondLst>
                                            <p:cond delay="0"/>
                                          </p:stCondLst>
                                        </p:cTn>
                                        <p:tgtEl>
                                          <p:spTgt spid="266">
                                            <p:txEl>
                                              <p:pRg st="1" end="1"/>
                                            </p:txEl>
                                          </p:spTgt>
                                        </p:tgtEl>
                                        <p:attrNameLst>
                                          <p:attrName>ppt_x</p:attrName>
                                        </p:attrNameLst>
                                      </p:cBhvr>
                                    </p:anim>
                                    <p:anim from="(-#ppt_h/2)" to="(#ppt_y)" calcmode="lin" valueType="num">
                                      <p:cBhvr>
                                        <p:cTn id="20" dur="1000" fill="hold">
                                          <p:stCondLst>
                                            <p:cond delay="0"/>
                                          </p:stCondLst>
                                        </p:cTn>
                                        <p:tgtEl>
                                          <p:spTgt spid="266">
                                            <p:txEl>
                                              <p:pRg st="1" end="1"/>
                                            </p:txEl>
                                          </p:spTgt>
                                        </p:tgtEl>
                                        <p:attrNameLst>
                                          <p:attrName>ppt_y</p:attrName>
                                        </p:attrNameLst>
                                      </p:cBhvr>
                                    </p:anim>
                                    <p:animRot by="21600000">
                                      <p:cBhvr>
                                        <p:cTn id="21" dur="1000" fill="hold">
                                          <p:stCondLst>
                                            <p:cond delay="0"/>
                                          </p:stCondLst>
                                        </p:cTn>
                                        <p:tgtEl>
                                          <p:spTgt spid="266">
                                            <p:txEl>
                                              <p:pRg st="1" end="1"/>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2" end="2"/>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2" end="2"/>
                                            </p:txEl>
                                          </p:spTgt>
                                        </p:tgtEl>
                                        <p:attrNameLst>
                                          <p:attrName>ppt_w</p:attrName>
                                        </p:attrNameLst>
                                      </p:cBhvr>
                                    </p:anim>
                                    <p:anim by="(#ppt_w*0.50)" calcmode="lin" valueType="num">
                                      <p:cBhvr>
                                        <p:cTn id="27" dur="500" decel="50000" autoRev="1" fill="hold">
                                          <p:stCondLst>
                                            <p:cond delay="0"/>
                                          </p:stCondLst>
                                        </p:cTn>
                                        <p:tgtEl>
                                          <p:spTgt spid="266">
                                            <p:txEl>
                                              <p:pRg st="2" end="2"/>
                                            </p:txEl>
                                          </p:spTgt>
                                        </p:tgtEl>
                                        <p:attrNameLst>
                                          <p:attrName>ppt_x</p:attrName>
                                        </p:attrNameLst>
                                      </p:cBhvr>
                                    </p:anim>
                                    <p:anim from="(-#ppt_h/2)" to="(#ppt_y)" calcmode="lin" valueType="num">
                                      <p:cBhvr>
                                        <p:cTn id="28" dur="1000" fill="hold">
                                          <p:stCondLst>
                                            <p:cond delay="0"/>
                                          </p:stCondLst>
                                        </p:cTn>
                                        <p:tgtEl>
                                          <p:spTgt spid="266">
                                            <p:txEl>
                                              <p:pRg st="2" end="2"/>
                                            </p:txEl>
                                          </p:spTgt>
                                        </p:tgtEl>
                                        <p:attrNameLst>
                                          <p:attrName>ppt_y</p:attrName>
                                        </p:attrNameLst>
                                      </p:cBhvr>
                                    </p:anim>
                                    <p:animRot by="21600000">
                                      <p:cBhvr>
                                        <p:cTn id="29" dur="1000" fill="hold">
                                          <p:stCondLst>
                                            <p:cond delay="0"/>
                                          </p:stCondLst>
                                        </p:cTn>
                                        <p:tgtEl>
                                          <p:spTgt spid="266">
                                            <p:txEl>
                                              <p:pRg st="2" end="2"/>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3" end="3"/>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3" end="3"/>
                                            </p:txEl>
                                          </p:spTgt>
                                        </p:tgtEl>
                                        <p:attrNameLst>
                                          <p:attrName>ppt_w</p:attrName>
                                        </p:attrNameLst>
                                      </p:cBhvr>
                                    </p:anim>
                                    <p:anim by="(#ppt_w*0.50)" calcmode="lin" valueType="num">
                                      <p:cBhvr>
                                        <p:cTn id="35" dur="500" decel="50000" autoRev="1" fill="hold">
                                          <p:stCondLst>
                                            <p:cond delay="0"/>
                                          </p:stCondLst>
                                        </p:cTn>
                                        <p:tgtEl>
                                          <p:spTgt spid="266">
                                            <p:txEl>
                                              <p:pRg st="3" end="3"/>
                                            </p:txEl>
                                          </p:spTgt>
                                        </p:tgtEl>
                                        <p:attrNameLst>
                                          <p:attrName>ppt_x</p:attrName>
                                        </p:attrNameLst>
                                      </p:cBhvr>
                                    </p:anim>
                                    <p:anim from="(-#ppt_h/2)" to="(#ppt_y)" calcmode="lin" valueType="num">
                                      <p:cBhvr>
                                        <p:cTn id="36" dur="1000" fill="hold">
                                          <p:stCondLst>
                                            <p:cond delay="0"/>
                                          </p:stCondLst>
                                        </p:cTn>
                                        <p:tgtEl>
                                          <p:spTgt spid="266">
                                            <p:txEl>
                                              <p:pRg st="3" end="3"/>
                                            </p:txEl>
                                          </p:spTgt>
                                        </p:tgtEl>
                                        <p:attrNameLst>
                                          <p:attrName>ppt_y</p:attrName>
                                        </p:attrNameLst>
                                      </p:cBhvr>
                                    </p:anim>
                                    <p:animRot by="21600000">
                                      <p:cBhvr>
                                        <p:cTn id="37" dur="1000" fill="hold">
                                          <p:stCondLst>
                                            <p:cond delay="0"/>
                                          </p:stCondLst>
                                        </p:cTn>
                                        <p:tgtEl>
                                          <p:spTgt spid="266">
                                            <p:txEl>
                                              <p:pRg st="3" end="3"/>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68"/>
                                        </p:tgtEl>
                                      </p:cBhvr>
                                    </p:animEffect>
                                    <p:set>
                                      <p:cBhvr>
                                        <p:cTn id="42" dur="1" fill="hold">
                                          <p:stCondLst>
                                            <p:cond delay="499"/>
                                          </p:stCondLst>
                                        </p:cTn>
                                        <p:tgtEl>
                                          <p:spTgt spid="268"/>
                                        </p:tgtEl>
                                        <p:attrNameLst>
                                          <p:attrName>style.visibility</p:attrName>
                                        </p:attrNameLst>
                                      </p:cBhvr>
                                      <p:to>
                                        <p:strVal val="hidden"/>
                                      </p:to>
                                    </p:set>
                                  </p:childTnLst>
                                </p:cTn>
                              </p:par>
                              <p:par>
                                <p:cTn id="43" presetID="21"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rPr dirty="0" err="1"/>
              <a:t>Η</a:t>
            </a:r>
            <a:r>
              <a:rPr dirty="0"/>
              <a:t> Python </a:t>
            </a:r>
            <a:r>
              <a:rPr dirty="0" err="1"/>
              <a:t>είν</a:t>
            </a:r>
            <a:r>
              <a:rPr dirty="0"/>
              <a:t>α</a:t>
            </a:r>
            <a:r>
              <a:rPr dirty="0" err="1"/>
              <a:t>ι</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Όπ</a:t>
            </a:r>
            <a:r>
              <a:rPr dirty="0" err="1"/>
              <a:t>ως</a:t>
            </a:r>
            <a:r>
              <a:rPr dirty="0"/>
              <a:t> </a:t>
            </a:r>
            <a:r>
              <a:rPr dirty="0" err="1"/>
              <a:t>κ</a:t>
            </a:r>
            <a:r>
              <a:rPr dirty="0"/>
              <a:t>α</a:t>
            </a:r>
            <a:r>
              <a:rPr dirty="0" err="1"/>
              <a:t>ι</a:t>
            </a:r>
            <a:r>
              <a:rPr dirty="0"/>
              <a:t> </a:t>
            </a:r>
            <a:r>
              <a:rPr dirty="0" err="1"/>
              <a:t>άλλες</a:t>
            </a:r>
            <a:r>
              <a:rPr dirty="0"/>
              <a:t> </a:t>
            </a:r>
            <a:r>
              <a:rPr dirty="0" err="1"/>
              <a:t>γλώσσες</a:t>
            </a:r>
            <a:r>
              <a:rPr dirty="0"/>
              <a:t>, </a:t>
            </a:r>
            <a:r>
              <a:rPr dirty="0" err="1"/>
              <a:t>μ</a:t>
            </a:r>
            <a:r>
              <a:rPr dirty="0"/>
              <a:t>α</a:t>
            </a:r>
            <a:r>
              <a:rPr dirty="0" err="1"/>
              <a:t>ς</a:t>
            </a:r>
            <a:r>
              <a:rPr dirty="0"/>
              <a:t> </a:t>
            </a:r>
            <a:r>
              <a:rPr dirty="0" err="1"/>
              <a:t>δίνει</a:t>
            </a:r>
            <a:r>
              <a:rPr dirty="0"/>
              <a:t> </a:t>
            </a:r>
            <a:r>
              <a:rPr dirty="0" err="1"/>
              <a:t>έν</a:t>
            </a:r>
            <a:r>
              <a:rPr dirty="0"/>
              <a:t>α</a:t>
            </a:r>
            <a:r>
              <a:rPr dirty="0" err="1"/>
              <a:t>ν</a:t>
            </a:r>
            <a:r>
              <a:rPr dirty="0"/>
              <a:t> </a:t>
            </a:r>
            <a:r>
              <a:rPr dirty="0" err="1"/>
              <a:t>τρό</a:t>
            </a:r>
            <a:r>
              <a:rPr dirty="0"/>
              <a:t>π</a:t>
            </a:r>
            <a:r>
              <a:rPr dirty="0" err="1"/>
              <a:t>ο</a:t>
            </a:r>
            <a:r>
              <a:rPr dirty="0"/>
              <a:t> </a:t>
            </a:r>
            <a:r>
              <a:rPr dirty="0" err="1"/>
              <a:t>ν</a:t>
            </a:r>
            <a:r>
              <a:rPr dirty="0"/>
              <a:t>α </a:t>
            </a:r>
            <a:r>
              <a:rPr dirty="0" err="1"/>
              <a:t>ε</a:t>
            </a:r>
            <a:r>
              <a:rPr dirty="0"/>
              <a:t>π</a:t>
            </a:r>
            <a:r>
              <a:rPr dirty="0" err="1"/>
              <a:t>ικοινωνούμε</a:t>
            </a:r>
            <a:r>
              <a:rPr dirty="0"/>
              <a:t> </a:t>
            </a:r>
            <a:r>
              <a:rPr dirty="0" err="1"/>
              <a:t>ιδέες</a:t>
            </a:r>
            <a:r>
              <a:rPr dirty="0"/>
              <a:t>. </a:t>
            </a:r>
            <a:r>
              <a:rPr dirty="0" err="1"/>
              <a:t>Στην</a:t>
            </a:r>
            <a:r>
              <a:rPr dirty="0"/>
              <a:t> π</a:t>
            </a:r>
            <a:r>
              <a:rPr dirty="0" err="1"/>
              <a:t>ερί</a:t>
            </a:r>
            <a:r>
              <a:rPr dirty="0"/>
              <a:t>π</a:t>
            </a:r>
            <a:r>
              <a:rPr dirty="0" err="1"/>
              <a:t>τωση</a:t>
            </a:r>
            <a:r>
              <a:rPr dirty="0"/>
              <a:t> </a:t>
            </a:r>
            <a:r>
              <a:rPr dirty="0" err="1"/>
              <a:t>μι</a:t>
            </a:r>
            <a:r>
              <a:rPr dirty="0"/>
              <a:t>α</a:t>
            </a:r>
            <a:r>
              <a:rPr dirty="0" err="1"/>
              <a:t>ς</a:t>
            </a:r>
            <a:r>
              <a:rPr dirty="0"/>
              <a:t> </a:t>
            </a:r>
            <a:r>
              <a:rPr dirty="0" err="1"/>
              <a:t>γλώσσ</a:t>
            </a:r>
            <a:r>
              <a:rPr dirty="0"/>
              <a:t>α</a:t>
            </a:r>
            <a:r>
              <a:rPr dirty="0" err="1"/>
              <a:t>ς</a:t>
            </a:r>
            <a:r>
              <a:rPr dirty="0"/>
              <a:t> π</a:t>
            </a:r>
            <a:r>
              <a:rPr dirty="0" err="1"/>
              <a:t>ρογρ</a:t>
            </a:r>
            <a:r>
              <a:rPr dirty="0"/>
              <a:t>α</a:t>
            </a:r>
            <a:r>
              <a:rPr dirty="0" err="1"/>
              <a:t>μμ</a:t>
            </a:r>
            <a:r>
              <a:rPr dirty="0"/>
              <a:t>α</a:t>
            </a:r>
            <a:r>
              <a:rPr dirty="0" err="1"/>
              <a:t>τισμού</a:t>
            </a:r>
            <a:r>
              <a:rPr dirty="0"/>
              <a:t>, α</a:t>
            </a:r>
            <a:r>
              <a:rPr dirty="0" err="1"/>
              <a:t>υτές</a:t>
            </a:r>
            <a:r>
              <a:rPr dirty="0"/>
              <a:t> </a:t>
            </a:r>
            <a:r>
              <a:rPr dirty="0" err="1"/>
              <a:t>οι</a:t>
            </a:r>
            <a:r>
              <a:rPr dirty="0"/>
              <a:t> </a:t>
            </a:r>
            <a:r>
              <a:rPr dirty="0" err="1"/>
              <a:t>ιδέες</a:t>
            </a:r>
            <a:r>
              <a:rPr dirty="0"/>
              <a:t> </a:t>
            </a:r>
            <a:r>
              <a:rPr dirty="0" err="1"/>
              <a:t>είν</a:t>
            </a:r>
            <a:r>
              <a:rPr dirty="0"/>
              <a:t>α</a:t>
            </a:r>
            <a:r>
              <a:rPr dirty="0" err="1"/>
              <a:t>ι</a:t>
            </a:r>
            <a:r>
              <a:rPr dirty="0"/>
              <a:t> «</a:t>
            </a:r>
            <a:r>
              <a:rPr dirty="0" err="1"/>
              <a:t>εντολές</a:t>
            </a:r>
            <a:r>
              <a:rPr dirty="0"/>
              <a:t>» π</a:t>
            </a:r>
            <a:r>
              <a:rPr dirty="0" err="1"/>
              <a:t>ου</a:t>
            </a:r>
            <a:r>
              <a:rPr dirty="0"/>
              <a:t> </a:t>
            </a:r>
            <a:r>
              <a:rPr dirty="0" err="1"/>
              <a:t>χρησιμο</a:t>
            </a:r>
            <a:r>
              <a:rPr dirty="0"/>
              <a:t>π</a:t>
            </a:r>
            <a:r>
              <a:rPr dirty="0" err="1"/>
              <a:t>οιούν</a:t>
            </a:r>
            <a:r>
              <a:rPr dirty="0"/>
              <a:t> </a:t>
            </a:r>
            <a:r>
              <a:rPr dirty="0" err="1"/>
              <a:t>οι</a:t>
            </a:r>
            <a:r>
              <a:rPr dirty="0"/>
              <a:t> </a:t>
            </a:r>
            <a:r>
              <a:rPr dirty="0" err="1"/>
              <a:t>άνθρω</a:t>
            </a:r>
            <a:r>
              <a:rPr dirty="0"/>
              <a:t>π</a:t>
            </a:r>
            <a:r>
              <a:rPr dirty="0" err="1"/>
              <a:t>οι</a:t>
            </a:r>
            <a:r>
              <a:rPr dirty="0"/>
              <a:t> </a:t>
            </a:r>
            <a:r>
              <a:rPr dirty="0" err="1"/>
              <a:t>γι</a:t>
            </a:r>
            <a:r>
              <a:rPr dirty="0"/>
              <a:t>α </a:t>
            </a:r>
            <a:r>
              <a:rPr dirty="0" err="1"/>
              <a:t>ν</a:t>
            </a:r>
            <a:r>
              <a:rPr dirty="0"/>
              <a:t>α </a:t>
            </a:r>
            <a:r>
              <a:rPr dirty="0" err="1"/>
              <a:t>ε</a:t>
            </a:r>
            <a:r>
              <a:rPr dirty="0"/>
              <a:t>π</a:t>
            </a:r>
            <a:r>
              <a:rPr dirty="0" err="1"/>
              <a:t>ικοινωνούν</a:t>
            </a:r>
            <a:r>
              <a:rPr dirty="0"/>
              <a:t> </a:t>
            </a:r>
            <a:r>
              <a:rPr dirty="0" err="1"/>
              <a:t>με</a:t>
            </a:r>
            <a:r>
              <a:rPr dirty="0"/>
              <a:t> </a:t>
            </a:r>
            <a:r>
              <a:rPr dirty="0" err="1"/>
              <a:t>έν</a:t>
            </a:r>
            <a:r>
              <a:rPr dirty="0"/>
              <a:t>α</a:t>
            </a:r>
            <a:r>
              <a:rPr dirty="0" err="1"/>
              <a:t>ν</a:t>
            </a:r>
            <a:r>
              <a:rPr dirty="0"/>
              <a:t> </a:t>
            </a:r>
            <a:r>
              <a:rPr dirty="0" err="1"/>
              <a:t>υ</a:t>
            </a:r>
            <a:r>
              <a:rPr dirty="0"/>
              <a:t>π</a:t>
            </a:r>
            <a:r>
              <a:rPr dirty="0" err="1"/>
              <a:t>ολογιστή</a:t>
            </a:r>
            <a:r>
              <a:rPr dirty="0"/>
              <a:t>!</a:t>
            </a:r>
          </a:p>
          <a:p>
            <a:pPr marL="0" indent="0" defTabSz="808990">
              <a:spcBef>
                <a:spcPts val="3300"/>
              </a:spcBef>
              <a:buClrTx/>
              <a:buSzTx/>
              <a:buFontTx/>
              <a:buNone/>
              <a:defRPr sz="4900"/>
            </a:pPr>
            <a:r>
              <a:rPr dirty="0" err="1"/>
              <a:t>Μετ</a:t>
            </a:r>
            <a:r>
              <a:rPr dirty="0"/>
              <a:t>α</a:t>
            </a:r>
            <a:r>
              <a:rPr dirty="0" err="1"/>
              <a:t>φέρουμε</a:t>
            </a:r>
            <a:r>
              <a:rPr dirty="0"/>
              <a:t> </a:t>
            </a:r>
            <a:r>
              <a:rPr dirty="0" err="1"/>
              <a:t>τις</a:t>
            </a:r>
            <a:r>
              <a:rPr dirty="0"/>
              <a:t> </a:t>
            </a:r>
            <a:r>
              <a:rPr dirty="0" err="1"/>
              <a:t>εντολές</a:t>
            </a:r>
            <a:r>
              <a:rPr dirty="0"/>
              <a:t> </a:t>
            </a:r>
            <a:r>
              <a:rPr dirty="0" err="1"/>
              <a:t>μ</a:t>
            </a:r>
            <a:r>
              <a:rPr dirty="0"/>
              <a:t>α</a:t>
            </a:r>
            <a:r>
              <a:rPr dirty="0" err="1"/>
              <a:t>ς</a:t>
            </a:r>
            <a:r>
              <a:rPr dirty="0"/>
              <a:t> </a:t>
            </a:r>
            <a:r>
              <a:rPr dirty="0" err="1"/>
              <a:t>στον</a:t>
            </a:r>
            <a:r>
              <a:rPr dirty="0"/>
              <a:t> </a:t>
            </a:r>
            <a:r>
              <a:rPr dirty="0" err="1"/>
              <a:t>υ</a:t>
            </a:r>
            <a:r>
              <a:rPr dirty="0"/>
              <a:t>π</a:t>
            </a:r>
            <a:r>
              <a:rPr dirty="0" err="1"/>
              <a:t>ολογιστή</a:t>
            </a:r>
            <a:r>
              <a:rPr dirty="0"/>
              <a:t> </a:t>
            </a:r>
            <a:r>
              <a:rPr dirty="0" err="1"/>
              <a:t>γράφοντ</a:t>
            </a:r>
            <a:r>
              <a:rPr dirty="0"/>
              <a:t>α</a:t>
            </a:r>
            <a:r>
              <a:rPr dirty="0" err="1"/>
              <a:t>ς</a:t>
            </a:r>
            <a:r>
              <a:rPr dirty="0"/>
              <a:t> </a:t>
            </a:r>
            <a:r>
              <a:rPr dirty="0" err="1"/>
              <a:t>τις</a:t>
            </a:r>
            <a:r>
              <a:rPr dirty="0"/>
              <a:t> </a:t>
            </a:r>
            <a:r>
              <a:rPr dirty="0" err="1"/>
              <a:t>σε</a:t>
            </a:r>
            <a:r>
              <a:rPr dirty="0"/>
              <a:t> </a:t>
            </a:r>
            <a:r>
              <a:rPr dirty="0" err="1"/>
              <a:t>έν</a:t>
            </a:r>
            <a:r>
              <a:rPr dirty="0"/>
              <a:t>α α</a:t>
            </a:r>
            <a:r>
              <a:rPr dirty="0" err="1"/>
              <a:t>ρχείο</a:t>
            </a:r>
            <a:r>
              <a:rPr dirty="0"/>
              <a:t> </a:t>
            </a:r>
            <a:r>
              <a:rPr dirty="0" err="1"/>
              <a:t>κειμένου</a:t>
            </a:r>
            <a:r>
              <a:rPr dirty="0"/>
              <a:t> </a:t>
            </a:r>
            <a:r>
              <a:rPr dirty="0" err="1"/>
              <a:t>χρησιμο</a:t>
            </a:r>
            <a:r>
              <a:rPr dirty="0"/>
              <a:t>π</a:t>
            </a:r>
            <a:r>
              <a:rPr dirty="0" err="1"/>
              <a:t>οιώντ</a:t>
            </a:r>
            <a:r>
              <a:rPr dirty="0"/>
              <a:t>α</a:t>
            </a:r>
            <a:r>
              <a:rPr dirty="0" err="1"/>
              <a:t>ς</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a:t>
            </a:r>
            <a:r>
              <a:rPr dirty="0" err="1"/>
              <a:t>Αυτά</a:t>
            </a:r>
            <a:r>
              <a:rPr dirty="0"/>
              <a:t> </a:t>
            </a:r>
            <a:r>
              <a:rPr dirty="0" err="1"/>
              <a:t>τ</a:t>
            </a:r>
            <a:r>
              <a:rPr dirty="0"/>
              <a:t>α α</a:t>
            </a:r>
            <a:r>
              <a:rPr dirty="0" err="1"/>
              <a:t>ρχεί</a:t>
            </a:r>
            <a:r>
              <a:rPr dirty="0"/>
              <a:t>α </a:t>
            </a:r>
            <a:r>
              <a:rPr dirty="0" err="1"/>
              <a:t>ονομάζοντ</a:t>
            </a:r>
            <a:r>
              <a:rPr dirty="0"/>
              <a:t>α</a:t>
            </a:r>
            <a:r>
              <a:rPr dirty="0" err="1"/>
              <a:t>ι</a:t>
            </a:r>
            <a:r>
              <a:rPr dirty="0"/>
              <a:t> π</a:t>
            </a:r>
            <a:r>
              <a:rPr dirty="0" err="1"/>
              <a:t>ρογράμμ</a:t>
            </a:r>
            <a:r>
              <a:rPr dirty="0"/>
              <a:t>α</a:t>
            </a:r>
            <a:r>
              <a:rPr dirty="0" err="1"/>
              <a:t>τ</a:t>
            </a:r>
            <a:r>
              <a:rPr dirty="0"/>
              <a:t>α. </a:t>
            </a:r>
            <a:r>
              <a:rPr dirty="0" err="1"/>
              <a:t>Η</a:t>
            </a:r>
            <a:r>
              <a:rPr dirty="0"/>
              <a:t> </a:t>
            </a:r>
            <a:r>
              <a:rPr dirty="0" err="1"/>
              <a:t>εκτέλεση</a:t>
            </a:r>
            <a:r>
              <a:rPr dirty="0"/>
              <a:t> </a:t>
            </a:r>
            <a:r>
              <a:rPr dirty="0" err="1"/>
              <a:t>ενός</a:t>
            </a:r>
            <a:r>
              <a:rPr dirty="0"/>
              <a:t> π</a:t>
            </a:r>
            <a:r>
              <a:rPr dirty="0" err="1"/>
              <a:t>ρογράμμ</a:t>
            </a:r>
            <a:r>
              <a:rPr dirty="0"/>
              <a:t>α</a:t>
            </a:r>
            <a:r>
              <a:rPr dirty="0" err="1"/>
              <a:t>τος</a:t>
            </a:r>
            <a:r>
              <a:rPr dirty="0"/>
              <a:t> </a:t>
            </a:r>
            <a:r>
              <a:rPr dirty="0" err="1"/>
              <a:t>σημ</a:t>
            </a:r>
            <a:r>
              <a:rPr dirty="0"/>
              <a:t>α</a:t>
            </a:r>
            <a:r>
              <a:rPr dirty="0" err="1"/>
              <a:t>ίνει</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a:t>
            </a:r>
            <a:r>
              <a:rPr dirty="0" err="1"/>
              <a:t>δι</a:t>
            </a:r>
            <a:r>
              <a:rPr dirty="0"/>
              <a:t>αβ</a:t>
            </a:r>
            <a:r>
              <a:rPr dirty="0" err="1"/>
              <a:t>άσει</a:t>
            </a:r>
            <a:r>
              <a:rPr dirty="0"/>
              <a:t> </a:t>
            </a:r>
            <a:r>
              <a:rPr dirty="0" err="1"/>
              <a:t>το</a:t>
            </a:r>
            <a:r>
              <a:rPr dirty="0"/>
              <a:t> α</a:t>
            </a:r>
            <a:r>
              <a:rPr dirty="0" err="1"/>
              <a:t>ρχείο</a:t>
            </a:r>
            <a:r>
              <a:rPr dirty="0"/>
              <a:t> </a:t>
            </a:r>
            <a:r>
              <a:rPr dirty="0" err="1"/>
              <a:t>κειμένου</a:t>
            </a:r>
            <a:r>
              <a:rPr dirty="0"/>
              <a:t>, </a:t>
            </a:r>
            <a:r>
              <a:rPr dirty="0" err="1"/>
              <a:t>ν</a:t>
            </a:r>
            <a:r>
              <a:rPr dirty="0"/>
              <a:t>α </a:t>
            </a:r>
            <a:r>
              <a:rPr dirty="0" err="1"/>
              <a:t>το</a:t>
            </a:r>
            <a:r>
              <a:rPr dirty="0"/>
              <a:t> </a:t>
            </a:r>
            <a:r>
              <a:rPr dirty="0" err="1"/>
              <a:t>μετ</a:t>
            </a:r>
            <a:r>
              <a:rPr dirty="0"/>
              <a:t>α</a:t>
            </a:r>
            <a:r>
              <a:rPr dirty="0" err="1"/>
              <a:t>φράσει</a:t>
            </a:r>
            <a:r>
              <a:rPr dirty="0"/>
              <a:t> </a:t>
            </a:r>
            <a:r>
              <a:rPr dirty="0" err="1"/>
              <a:t>στο</a:t>
            </a:r>
            <a:r>
              <a:rPr dirty="0"/>
              <a:t> </a:t>
            </a:r>
            <a:r>
              <a:rPr dirty="0" err="1"/>
              <a:t>σύνολο</a:t>
            </a:r>
            <a:r>
              <a:rPr dirty="0"/>
              <a:t> </a:t>
            </a:r>
            <a:r>
              <a:rPr dirty="0" err="1"/>
              <a:t>των</a:t>
            </a:r>
            <a:r>
              <a:rPr dirty="0"/>
              <a:t> </a:t>
            </a:r>
            <a:r>
              <a:rPr dirty="0" err="1"/>
              <a:t>λειτουργιών</a:t>
            </a:r>
            <a:r>
              <a:rPr dirty="0"/>
              <a:t> π</a:t>
            </a:r>
            <a:r>
              <a:rPr dirty="0" err="1"/>
              <a:t>ου</a:t>
            </a:r>
            <a:r>
              <a:rPr dirty="0"/>
              <a:t> </a:t>
            </a:r>
            <a:r>
              <a:rPr dirty="0" err="1"/>
              <a:t>κ</a:t>
            </a:r>
            <a:r>
              <a:rPr dirty="0"/>
              <a:t>α</a:t>
            </a:r>
            <a:r>
              <a:rPr dirty="0" err="1"/>
              <a:t>τ</a:t>
            </a:r>
            <a:r>
              <a:rPr dirty="0"/>
              <a:t>α</a:t>
            </a:r>
            <a:r>
              <a:rPr dirty="0" err="1"/>
              <a:t>νοεί</a:t>
            </a:r>
            <a:r>
              <a:rPr dirty="0"/>
              <a:t> </a:t>
            </a:r>
            <a:r>
              <a:rPr dirty="0" err="1"/>
              <a:t>κ</a:t>
            </a:r>
            <a:r>
              <a:rPr dirty="0"/>
              <a:t>α</a:t>
            </a:r>
            <a:r>
              <a:rPr dirty="0" err="1"/>
              <a:t>ι</a:t>
            </a:r>
            <a:r>
              <a:rPr dirty="0"/>
              <a:t> </a:t>
            </a:r>
            <a:r>
              <a:rPr dirty="0" err="1"/>
              <a:t>ν</a:t>
            </a:r>
            <a:r>
              <a:rPr dirty="0"/>
              <a:t>α </a:t>
            </a:r>
            <a:r>
              <a:rPr dirty="0" err="1"/>
              <a:t>εκτελέσει</a:t>
            </a:r>
            <a:r>
              <a:rPr dirty="0"/>
              <a:t> α</a:t>
            </a:r>
            <a:r>
              <a:rPr dirty="0" err="1"/>
              <a:t>υτές</a:t>
            </a:r>
            <a:r>
              <a:rPr dirty="0"/>
              <a:t> </a:t>
            </a:r>
            <a:r>
              <a:rPr dirty="0" err="1"/>
              <a:t>τις</a:t>
            </a:r>
            <a:r>
              <a:rPr dirty="0"/>
              <a:t> </a:t>
            </a:r>
            <a:r>
              <a:rPr dirty="0" err="1"/>
              <a:t>ενέργειες</a:t>
            </a:r>
            <a:r>
              <a:rPr dirty="0"/>
              <a:t>.</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blinds(horizontal)">
                                      <p:cBhvr>
                                        <p:cTn id="7" dur="5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checkerboard(across)">
                                      <p:cBhvr>
                                        <p:cTn id="12" dur="5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9FA01DB0-4AB7-9D4D-B602-C37E67A9C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Scale>
                                      <p:cBhvr>
                                        <p:cTn id="7" dur="1000" decel="50000" fill="hold">
                                          <p:stCondLst>
                                            <p:cond delay="0"/>
                                          </p:stCondLst>
                                        </p:cTn>
                                        <p:tgtEl>
                                          <p:spTgt spid="2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7"/>
                                        </p:tgtEl>
                                        <p:attrNameLst>
                                          <p:attrName>ppt_x</p:attrName>
                                          <p:attrName>ppt_y</p:attrName>
                                        </p:attrNameLst>
                                      </p:cBhvr>
                                    </p:animMotion>
                                    <p:animEffect transition="in" filter="fade">
                                      <p:cBhvr>
                                        <p:cTn id="9" dur="1000"/>
                                        <p:tgtEl>
                                          <p:spTgt spid="27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7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75">
                                            <p:txEl>
                                              <p:pRg st="1" end="1"/>
                                            </p:txEl>
                                          </p:spTgt>
                                        </p:tgtEl>
                                        <p:attrNameLst>
                                          <p:attrName>ppt_w</p:attrName>
                                        </p:attrNameLst>
                                      </p:cBhvr>
                                    </p:anim>
                                    <p:anim by="(#ppt_w*0.50)" calcmode="lin" valueType="num">
                                      <p:cBhvr>
                                        <p:cTn id="13" dur="500" decel="50000" autoRev="1" fill="hold">
                                          <p:stCondLst>
                                            <p:cond delay="0"/>
                                          </p:stCondLst>
                                        </p:cTn>
                                        <p:tgtEl>
                                          <p:spTgt spid="275">
                                            <p:txEl>
                                              <p:pRg st="1" end="1"/>
                                            </p:txEl>
                                          </p:spTgt>
                                        </p:tgtEl>
                                        <p:attrNameLst>
                                          <p:attrName>ppt_x</p:attrName>
                                        </p:attrNameLst>
                                      </p:cBhvr>
                                    </p:anim>
                                    <p:anim from="(-#ppt_h/2)" to="(#ppt_y)" calcmode="lin" valueType="num">
                                      <p:cBhvr>
                                        <p:cTn id="14" dur="1000" fill="hold">
                                          <p:stCondLst>
                                            <p:cond delay="0"/>
                                          </p:stCondLst>
                                        </p:cTn>
                                        <p:tgtEl>
                                          <p:spTgt spid="275">
                                            <p:txEl>
                                              <p:pRg st="1" end="1"/>
                                            </p:txEl>
                                          </p:spTgt>
                                        </p:tgtEl>
                                        <p:attrNameLst>
                                          <p:attrName>ppt_y</p:attrName>
                                        </p:attrNameLst>
                                      </p:cBhvr>
                                    </p:anim>
                                    <p:animRot by="21600000">
                                      <p:cBhvr>
                                        <p:cTn id="15" dur="1000" fill="hold">
                                          <p:stCondLst>
                                            <p:cond delay="0"/>
                                          </p:stCondLst>
                                        </p:cTn>
                                        <p:tgtEl>
                                          <p:spTgt spid="27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7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75">
                                            <p:txEl>
                                              <p:pRg st="2" end="2"/>
                                            </p:txEl>
                                          </p:spTgt>
                                        </p:tgtEl>
                                        <p:attrNameLst>
                                          <p:attrName>ppt_w</p:attrName>
                                        </p:attrNameLst>
                                      </p:cBhvr>
                                    </p:anim>
                                    <p:anim by="(#ppt_w*0.50)" calcmode="lin" valueType="num">
                                      <p:cBhvr>
                                        <p:cTn id="21" dur="500" decel="50000" autoRev="1" fill="hold">
                                          <p:stCondLst>
                                            <p:cond delay="0"/>
                                          </p:stCondLst>
                                        </p:cTn>
                                        <p:tgtEl>
                                          <p:spTgt spid="275">
                                            <p:txEl>
                                              <p:pRg st="2" end="2"/>
                                            </p:txEl>
                                          </p:spTgt>
                                        </p:tgtEl>
                                        <p:attrNameLst>
                                          <p:attrName>ppt_x</p:attrName>
                                        </p:attrNameLst>
                                      </p:cBhvr>
                                    </p:anim>
                                    <p:anim from="(-#ppt_h/2)" to="(#ppt_y)" calcmode="lin" valueType="num">
                                      <p:cBhvr>
                                        <p:cTn id="22" dur="1000" fill="hold">
                                          <p:stCondLst>
                                            <p:cond delay="0"/>
                                          </p:stCondLst>
                                        </p:cTn>
                                        <p:tgtEl>
                                          <p:spTgt spid="275">
                                            <p:txEl>
                                              <p:pRg st="2" end="2"/>
                                            </p:txEl>
                                          </p:spTgt>
                                        </p:tgtEl>
                                        <p:attrNameLst>
                                          <p:attrName>ppt_y</p:attrName>
                                        </p:attrNameLst>
                                      </p:cBhvr>
                                    </p:anim>
                                    <p:animRot by="21600000">
                                      <p:cBhvr>
                                        <p:cTn id="23" dur="1000" fill="hold">
                                          <p:stCondLst>
                                            <p:cond delay="0"/>
                                          </p:stCondLst>
                                        </p:cTn>
                                        <p:tgtEl>
                                          <p:spTgt spid="27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7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75">
                                            <p:txEl>
                                              <p:pRg st="3" end="3"/>
                                            </p:txEl>
                                          </p:spTgt>
                                        </p:tgtEl>
                                        <p:attrNameLst>
                                          <p:attrName>ppt_w</p:attrName>
                                        </p:attrNameLst>
                                      </p:cBhvr>
                                    </p:anim>
                                    <p:anim by="(#ppt_w*0.50)" calcmode="lin" valueType="num">
                                      <p:cBhvr>
                                        <p:cTn id="29" dur="500" decel="50000" autoRev="1" fill="hold">
                                          <p:stCondLst>
                                            <p:cond delay="0"/>
                                          </p:stCondLst>
                                        </p:cTn>
                                        <p:tgtEl>
                                          <p:spTgt spid="275">
                                            <p:txEl>
                                              <p:pRg st="3" end="3"/>
                                            </p:txEl>
                                          </p:spTgt>
                                        </p:tgtEl>
                                        <p:attrNameLst>
                                          <p:attrName>ppt_x</p:attrName>
                                        </p:attrNameLst>
                                      </p:cBhvr>
                                    </p:anim>
                                    <p:anim from="(-#ppt_h/2)" to="(#ppt_y)" calcmode="lin" valueType="num">
                                      <p:cBhvr>
                                        <p:cTn id="30" dur="1000" fill="hold">
                                          <p:stCondLst>
                                            <p:cond delay="0"/>
                                          </p:stCondLst>
                                        </p:cTn>
                                        <p:tgtEl>
                                          <p:spTgt spid="275">
                                            <p:txEl>
                                              <p:pRg st="3" end="3"/>
                                            </p:txEl>
                                          </p:spTgt>
                                        </p:tgtEl>
                                        <p:attrNameLst>
                                          <p:attrName>ppt_y</p:attrName>
                                        </p:attrNameLst>
                                      </p:cBhvr>
                                    </p:anim>
                                    <p:animRot by="21600000">
                                      <p:cBhvr>
                                        <p:cTn id="31" dur="1000" fill="hold">
                                          <p:stCondLst>
                                            <p:cond delay="0"/>
                                          </p:stCondLst>
                                        </p:cTn>
                                        <p:tgtEl>
                                          <p:spTgt spid="27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75">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75">
                                            <p:txEl>
                                              <p:pRg st="4" end="4"/>
                                            </p:txEl>
                                          </p:spTgt>
                                        </p:tgtEl>
                                        <p:attrNameLst>
                                          <p:attrName>ppt_w</p:attrName>
                                        </p:attrNameLst>
                                      </p:cBhvr>
                                    </p:anim>
                                    <p:anim by="(#ppt_w*0.50)" calcmode="lin" valueType="num">
                                      <p:cBhvr>
                                        <p:cTn id="37" dur="500" decel="50000" autoRev="1" fill="hold">
                                          <p:stCondLst>
                                            <p:cond delay="0"/>
                                          </p:stCondLst>
                                        </p:cTn>
                                        <p:tgtEl>
                                          <p:spTgt spid="275">
                                            <p:txEl>
                                              <p:pRg st="4" end="4"/>
                                            </p:txEl>
                                          </p:spTgt>
                                        </p:tgtEl>
                                        <p:attrNameLst>
                                          <p:attrName>ppt_x</p:attrName>
                                        </p:attrNameLst>
                                      </p:cBhvr>
                                    </p:anim>
                                    <p:anim from="(-#ppt_h/2)" to="(#ppt_y)" calcmode="lin" valueType="num">
                                      <p:cBhvr>
                                        <p:cTn id="38" dur="1000" fill="hold">
                                          <p:stCondLst>
                                            <p:cond delay="0"/>
                                          </p:stCondLst>
                                        </p:cTn>
                                        <p:tgtEl>
                                          <p:spTgt spid="275">
                                            <p:txEl>
                                              <p:pRg st="4" end="4"/>
                                            </p:txEl>
                                          </p:spTgt>
                                        </p:tgtEl>
                                        <p:attrNameLst>
                                          <p:attrName>ppt_y</p:attrName>
                                        </p:attrNameLst>
                                      </p:cBhvr>
                                    </p:anim>
                                    <p:animRot by="21600000">
                                      <p:cBhvr>
                                        <p:cTn id="39" dur="1000" fill="hold">
                                          <p:stCondLst>
                                            <p:cond delay="0"/>
                                          </p:stCondLst>
                                        </p:cTn>
                                        <p:tgtEl>
                                          <p:spTgt spid="275">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75">
                                            <p:txEl>
                                              <p:pRg st="6" end="6"/>
                                            </p:txEl>
                                          </p:spTgt>
                                        </p:tgtEl>
                                        <p:attrNameLst>
                                          <p:attrName>style.visibility</p:attrName>
                                        </p:attrNameLst>
                                      </p:cBhvr>
                                      <p:to>
                                        <p:strVal val="visible"/>
                                      </p:to>
                                    </p:set>
                                    <p:anim by="(-#ppt_w*2)" calcmode="lin" valueType="num">
                                      <p:cBhvr rctx="PPT">
                                        <p:cTn id="44" dur="500" autoRev="1" fill="hold">
                                          <p:stCondLst>
                                            <p:cond delay="0"/>
                                          </p:stCondLst>
                                        </p:cTn>
                                        <p:tgtEl>
                                          <p:spTgt spid="275">
                                            <p:txEl>
                                              <p:pRg st="6" end="6"/>
                                            </p:txEl>
                                          </p:spTgt>
                                        </p:tgtEl>
                                        <p:attrNameLst>
                                          <p:attrName>ppt_w</p:attrName>
                                        </p:attrNameLst>
                                      </p:cBhvr>
                                    </p:anim>
                                    <p:anim by="(#ppt_w*0.50)" calcmode="lin" valueType="num">
                                      <p:cBhvr>
                                        <p:cTn id="45" dur="500" decel="50000" autoRev="1" fill="hold">
                                          <p:stCondLst>
                                            <p:cond delay="0"/>
                                          </p:stCondLst>
                                        </p:cTn>
                                        <p:tgtEl>
                                          <p:spTgt spid="275">
                                            <p:txEl>
                                              <p:pRg st="6" end="6"/>
                                            </p:txEl>
                                          </p:spTgt>
                                        </p:tgtEl>
                                        <p:attrNameLst>
                                          <p:attrName>ppt_x</p:attrName>
                                        </p:attrNameLst>
                                      </p:cBhvr>
                                    </p:anim>
                                    <p:anim from="(-#ppt_h/2)" to="(#ppt_y)" calcmode="lin" valueType="num">
                                      <p:cBhvr>
                                        <p:cTn id="46" dur="1000" fill="hold">
                                          <p:stCondLst>
                                            <p:cond delay="0"/>
                                          </p:stCondLst>
                                        </p:cTn>
                                        <p:tgtEl>
                                          <p:spTgt spid="275">
                                            <p:txEl>
                                              <p:pRg st="6" end="6"/>
                                            </p:txEl>
                                          </p:spTgt>
                                        </p:tgtEl>
                                        <p:attrNameLst>
                                          <p:attrName>ppt_y</p:attrName>
                                        </p:attrNameLst>
                                      </p:cBhvr>
                                    </p:anim>
                                    <p:animRot by="21600000">
                                      <p:cBhvr>
                                        <p:cTn id="47" dur="1000" fill="hold">
                                          <p:stCondLst>
                                            <p:cond delay="0"/>
                                          </p:stCondLst>
                                        </p:cTn>
                                        <p:tgtEl>
                                          <p:spTgt spid="275">
                                            <p:txEl>
                                              <p:pRg st="6" end="6"/>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77"/>
                                        </p:tgtEl>
                                      </p:cBhvr>
                                    </p:animEffect>
                                    <p:set>
                                      <p:cBhvr>
                                        <p:cTn id="52" dur="1" fill="hold">
                                          <p:stCondLst>
                                            <p:cond delay="499"/>
                                          </p:stCondLst>
                                        </p:cTn>
                                        <p:tgtEl>
                                          <p:spTgt spid="277"/>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29EAA63-8E54-D14D-BB77-198529AE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Scale>
                                      <p:cBhvr>
                                        <p:cTn id="7" dur="1000" decel="50000" fill="hold">
                                          <p:stCondLst>
                                            <p:cond delay="0"/>
                                          </p:stCondLst>
                                        </p:cTn>
                                        <p:tgtEl>
                                          <p:spTgt spid="2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6"/>
                                        </p:tgtEl>
                                        <p:attrNameLst>
                                          <p:attrName>ppt_x</p:attrName>
                                          <p:attrName>ppt_y</p:attrName>
                                        </p:attrNameLst>
                                      </p:cBhvr>
                                    </p:animMotion>
                                    <p:animEffect transition="in" filter="fade">
                                      <p:cBhvr>
                                        <p:cTn id="9" dur="1000"/>
                                        <p:tgtEl>
                                          <p:spTgt spid="2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84">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84">
                                            <p:txEl>
                                              <p:pRg st="1" end="1"/>
                                            </p:txEl>
                                          </p:spTgt>
                                        </p:tgtEl>
                                        <p:attrNameLst>
                                          <p:attrName>ppt_w</p:attrName>
                                        </p:attrNameLst>
                                      </p:cBhvr>
                                    </p:anim>
                                    <p:anim by="(#ppt_w*0.50)" calcmode="lin" valueType="num">
                                      <p:cBhvr>
                                        <p:cTn id="13" dur="500" decel="50000" autoRev="1" fill="hold">
                                          <p:stCondLst>
                                            <p:cond delay="0"/>
                                          </p:stCondLst>
                                        </p:cTn>
                                        <p:tgtEl>
                                          <p:spTgt spid="284">
                                            <p:txEl>
                                              <p:pRg st="1" end="1"/>
                                            </p:txEl>
                                          </p:spTgt>
                                        </p:tgtEl>
                                        <p:attrNameLst>
                                          <p:attrName>ppt_x</p:attrName>
                                        </p:attrNameLst>
                                      </p:cBhvr>
                                    </p:anim>
                                    <p:anim from="(-#ppt_h/2)" to="(#ppt_y)" calcmode="lin" valueType="num">
                                      <p:cBhvr>
                                        <p:cTn id="14" dur="1000" fill="hold">
                                          <p:stCondLst>
                                            <p:cond delay="0"/>
                                          </p:stCondLst>
                                        </p:cTn>
                                        <p:tgtEl>
                                          <p:spTgt spid="284">
                                            <p:txEl>
                                              <p:pRg st="1" end="1"/>
                                            </p:txEl>
                                          </p:spTgt>
                                        </p:tgtEl>
                                        <p:attrNameLst>
                                          <p:attrName>ppt_y</p:attrName>
                                        </p:attrNameLst>
                                      </p:cBhvr>
                                    </p:anim>
                                    <p:animRot by="21600000">
                                      <p:cBhvr>
                                        <p:cTn id="15" dur="1000" fill="hold">
                                          <p:stCondLst>
                                            <p:cond delay="0"/>
                                          </p:stCondLst>
                                        </p:cTn>
                                        <p:tgtEl>
                                          <p:spTgt spid="284">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84">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84">
                                            <p:txEl>
                                              <p:pRg st="2" end="2"/>
                                            </p:txEl>
                                          </p:spTgt>
                                        </p:tgtEl>
                                        <p:attrNameLst>
                                          <p:attrName>ppt_w</p:attrName>
                                        </p:attrNameLst>
                                      </p:cBhvr>
                                    </p:anim>
                                    <p:anim by="(#ppt_w*0.50)" calcmode="lin" valueType="num">
                                      <p:cBhvr>
                                        <p:cTn id="21" dur="500" decel="50000" autoRev="1" fill="hold">
                                          <p:stCondLst>
                                            <p:cond delay="0"/>
                                          </p:stCondLst>
                                        </p:cTn>
                                        <p:tgtEl>
                                          <p:spTgt spid="284">
                                            <p:txEl>
                                              <p:pRg st="2" end="2"/>
                                            </p:txEl>
                                          </p:spTgt>
                                        </p:tgtEl>
                                        <p:attrNameLst>
                                          <p:attrName>ppt_x</p:attrName>
                                        </p:attrNameLst>
                                      </p:cBhvr>
                                    </p:anim>
                                    <p:anim from="(-#ppt_h/2)" to="(#ppt_y)" calcmode="lin" valueType="num">
                                      <p:cBhvr>
                                        <p:cTn id="22" dur="1000" fill="hold">
                                          <p:stCondLst>
                                            <p:cond delay="0"/>
                                          </p:stCondLst>
                                        </p:cTn>
                                        <p:tgtEl>
                                          <p:spTgt spid="284">
                                            <p:txEl>
                                              <p:pRg st="2" end="2"/>
                                            </p:txEl>
                                          </p:spTgt>
                                        </p:tgtEl>
                                        <p:attrNameLst>
                                          <p:attrName>ppt_y</p:attrName>
                                        </p:attrNameLst>
                                      </p:cBhvr>
                                    </p:anim>
                                    <p:animRot by="21600000">
                                      <p:cBhvr>
                                        <p:cTn id="23" dur="1000" fill="hold">
                                          <p:stCondLst>
                                            <p:cond delay="0"/>
                                          </p:stCondLst>
                                        </p:cTn>
                                        <p:tgtEl>
                                          <p:spTgt spid="284">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86"/>
                                        </p:tgtEl>
                                      </p:cBhvr>
                                    </p:animEffect>
                                    <p:set>
                                      <p:cBhvr>
                                        <p:cTn id="28" dur="1" fill="hold">
                                          <p:stCondLst>
                                            <p:cond delay="499"/>
                                          </p:stCondLst>
                                        </p:cTn>
                                        <p:tgtEl>
                                          <p:spTgt spid="286"/>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CD37DFE2-174A-984E-9786-3D5B619A7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Scale>
                                      <p:cBhvr>
                                        <p:cTn id="7" dur="1000" decel="50000" fill="hold">
                                          <p:stCondLst>
                                            <p:cond delay="0"/>
                                          </p:stCondLst>
                                        </p:cTn>
                                        <p:tgtEl>
                                          <p:spTgt spid="2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95"/>
                                        </p:tgtEl>
                                        <p:attrNameLst>
                                          <p:attrName>ppt_x</p:attrName>
                                          <p:attrName>ppt_y</p:attrName>
                                        </p:attrNameLst>
                                      </p:cBhvr>
                                    </p:animMotion>
                                    <p:animEffect transition="in" filter="fade">
                                      <p:cBhvr>
                                        <p:cTn id="9" dur="1000"/>
                                        <p:tgtEl>
                                          <p:spTgt spid="2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93">
                                            <p:txEl>
                                              <p:pRg st="1" end="1"/>
                                            </p:txEl>
                                          </p:spTgt>
                                        </p:tgtEl>
                                        <p:attrNameLst>
                                          <p:attrName>ppt_w</p:attrName>
                                        </p:attrNameLst>
                                      </p:cBhvr>
                                    </p:anim>
                                    <p:anim by="(#ppt_w*0.50)" calcmode="lin" valueType="num">
                                      <p:cBhvr>
                                        <p:cTn id="13" dur="500" decel="50000" autoRev="1" fill="hold">
                                          <p:stCondLst>
                                            <p:cond delay="0"/>
                                          </p:stCondLst>
                                        </p:cTn>
                                        <p:tgtEl>
                                          <p:spTgt spid="293">
                                            <p:txEl>
                                              <p:pRg st="1" end="1"/>
                                            </p:txEl>
                                          </p:spTgt>
                                        </p:tgtEl>
                                        <p:attrNameLst>
                                          <p:attrName>ppt_x</p:attrName>
                                        </p:attrNameLst>
                                      </p:cBhvr>
                                    </p:anim>
                                    <p:anim from="(-#ppt_h/2)" to="(#ppt_y)" calcmode="lin" valueType="num">
                                      <p:cBhvr>
                                        <p:cTn id="14" dur="1000" fill="hold">
                                          <p:stCondLst>
                                            <p:cond delay="0"/>
                                          </p:stCondLst>
                                        </p:cTn>
                                        <p:tgtEl>
                                          <p:spTgt spid="293">
                                            <p:txEl>
                                              <p:pRg st="1" end="1"/>
                                            </p:txEl>
                                          </p:spTgt>
                                        </p:tgtEl>
                                        <p:attrNameLst>
                                          <p:attrName>ppt_y</p:attrName>
                                        </p:attrNameLst>
                                      </p:cBhvr>
                                    </p:anim>
                                    <p:animRot by="21600000">
                                      <p:cBhvr>
                                        <p:cTn id="15" dur="1000" fill="hold">
                                          <p:stCondLst>
                                            <p:cond delay="0"/>
                                          </p:stCondLst>
                                        </p:cTn>
                                        <p:tgtEl>
                                          <p:spTgt spid="2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93">
                                            <p:txEl>
                                              <p:pRg st="2" end="2"/>
                                            </p:txEl>
                                          </p:spTgt>
                                        </p:tgtEl>
                                        <p:attrNameLst>
                                          <p:attrName>ppt_w</p:attrName>
                                        </p:attrNameLst>
                                      </p:cBhvr>
                                    </p:anim>
                                    <p:anim by="(#ppt_w*0.50)" calcmode="lin" valueType="num">
                                      <p:cBhvr>
                                        <p:cTn id="21" dur="500" decel="50000" autoRev="1" fill="hold">
                                          <p:stCondLst>
                                            <p:cond delay="0"/>
                                          </p:stCondLst>
                                        </p:cTn>
                                        <p:tgtEl>
                                          <p:spTgt spid="293">
                                            <p:txEl>
                                              <p:pRg st="2" end="2"/>
                                            </p:txEl>
                                          </p:spTgt>
                                        </p:tgtEl>
                                        <p:attrNameLst>
                                          <p:attrName>ppt_x</p:attrName>
                                        </p:attrNameLst>
                                      </p:cBhvr>
                                    </p:anim>
                                    <p:anim from="(-#ppt_h/2)" to="(#ppt_y)" calcmode="lin" valueType="num">
                                      <p:cBhvr>
                                        <p:cTn id="22" dur="1000" fill="hold">
                                          <p:stCondLst>
                                            <p:cond delay="0"/>
                                          </p:stCondLst>
                                        </p:cTn>
                                        <p:tgtEl>
                                          <p:spTgt spid="293">
                                            <p:txEl>
                                              <p:pRg st="2" end="2"/>
                                            </p:txEl>
                                          </p:spTgt>
                                        </p:tgtEl>
                                        <p:attrNameLst>
                                          <p:attrName>ppt_y</p:attrName>
                                        </p:attrNameLst>
                                      </p:cBhvr>
                                    </p:anim>
                                    <p:animRot by="21600000">
                                      <p:cBhvr>
                                        <p:cTn id="23" dur="1000" fill="hold">
                                          <p:stCondLst>
                                            <p:cond delay="0"/>
                                          </p:stCondLst>
                                        </p:cTn>
                                        <p:tgtEl>
                                          <p:spTgt spid="293">
                                            <p:txEl>
                                              <p:pRg st="2" end="2"/>
                                            </p:txEl>
                                          </p:spTgt>
                                        </p:tgtEl>
                                        <p:attrNameLst>
                                          <p:attrName>r</p:attrName>
                                        </p:attrNameLst>
                                      </p:cBhvr>
                                    </p:animRot>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93">
                                            <p:txEl>
                                              <p:pRg st="3" end="3"/>
                                            </p:txEl>
                                          </p:spTgt>
                                        </p:tgtEl>
                                        <p:attrNameLst>
                                          <p:attrName>style.visibility</p:attrName>
                                        </p:attrNameLst>
                                      </p:cBhvr>
                                      <p:to>
                                        <p:strVal val="visible"/>
                                      </p:to>
                                    </p:set>
                                    <p:set>
                                      <p:cBhvr>
                                        <p:cTn id="26" dur="455" fill="hold">
                                          <p:stCondLst>
                                            <p:cond delay="0"/>
                                          </p:stCondLst>
                                        </p:cTn>
                                        <p:tgtEl>
                                          <p:spTgt spid="293">
                                            <p:txEl>
                                              <p:pRg st="3" end="3"/>
                                            </p:txEl>
                                          </p:spTgt>
                                        </p:tgtEl>
                                        <p:attrNameLst>
                                          <p:attrName>style.rotation</p:attrName>
                                        </p:attrNameLst>
                                      </p:cBhvr>
                                      <p:to>
                                        <p:strVal val="-45.0"/>
                                      </p:to>
                                    </p:set>
                                    <p:anim calcmode="lin" valueType="num">
                                      <p:cBhvr>
                                        <p:cTn id="27" dur="455" fill="hold">
                                          <p:stCondLst>
                                            <p:cond delay="455"/>
                                          </p:stCondLst>
                                        </p:cTn>
                                        <p:tgtEl>
                                          <p:spTgt spid="29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93">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9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93">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93">
                                            <p:txEl>
                                              <p:pRg st="4" end="4"/>
                                            </p:txEl>
                                          </p:spTgt>
                                        </p:tgtEl>
                                        <p:attrNameLst>
                                          <p:attrName>style.visibility</p:attrName>
                                        </p:attrNameLst>
                                      </p:cBhvr>
                                      <p:to>
                                        <p:strVal val="visible"/>
                                      </p:to>
                                    </p:set>
                                    <p:set>
                                      <p:cBhvr>
                                        <p:cTn id="33" dur="455" fill="hold">
                                          <p:stCondLst>
                                            <p:cond delay="0"/>
                                          </p:stCondLst>
                                        </p:cTn>
                                        <p:tgtEl>
                                          <p:spTgt spid="293">
                                            <p:txEl>
                                              <p:pRg st="4" end="4"/>
                                            </p:txEl>
                                          </p:spTgt>
                                        </p:tgtEl>
                                        <p:attrNameLst>
                                          <p:attrName>style.rotation</p:attrName>
                                        </p:attrNameLst>
                                      </p:cBhvr>
                                      <p:to>
                                        <p:strVal val="-45.0"/>
                                      </p:to>
                                    </p:set>
                                    <p:anim calcmode="lin" valueType="num">
                                      <p:cBhvr>
                                        <p:cTn id="34" dur="455" fill="hold">
                                          <p:stCondLst>
                                            <p:cond delay="455"/>
                                          </p:stCondLst>
                                        </p:cTn>
                                        <p:tgtEl>
                                          <p:spTgt spid="29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93">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9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93">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293">
                                            <p:txEl>
                                              <p:pRg st="5" end="5"/>
                                            </p:txEl>
                                          </p:spTgt>
                                        </p:tgtEl>
                                        <p:attrNameLst>
                                          <p:attrName>style.visibility</p:attrName>
                                        </p:attrNameLst>
                                      </p:cBhvr>
                                      <p:to>
                                        <p:strVal val="visible"/>
                                      </p:to>
                                    </p:set>
                                    <p:set>
                                      <p:cBhvr>
                                        <p:cTn id="40" dur="455" fill="hold">
                                          <p:stCondLst>
                                            <p:cond delay="0"/>
                                          </p:stCondLst>
                                        </p:cTn>
                                        <p:tgtEl>
                                          <p:spTgt spid="293">
                                            <p:txEl>
                                              <p:pRg st="5" end="5"/>
                                            </p:txEl>
                                          </p:spTgt>
                                        </p:tgtEl>
                                        <p:attrNameLst>
                                          <p:attrName>style.rotation</p:attrName>
                                        </p:attrNameLst>
                                      </p:cBhvr>
                                      <p:to>
                                        <p:strVal val="-45.0"/>
                                      </p:to>
                                    </p:set>
                                    <p:anim calcmode="lin" valueType="num">
                                      <p:cBhvr>
                                        <p:cTn id="41" dur="455" fill="hold">
                                          <p:stCondLst>
                                            <p:cond delay="455"/>
                                          </p:stCondLst>
                                        </p:cTn>
                                        <p:tgtEl>
                                          <p:spTgt spid="293">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293">
                                            <p:txEl>
                                              <p:pRg st="5" end="5"/>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293">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293">
                                            <p:txEl>
                                              <p:pRg st="5" end="5"/>
                                            </p:txEl>
                                          </p:spTgt>
                                        </p:tgtEl>
                                        <p:attrNameLst>
                                          <p:attrName>ppt_y</p:attrName>
                                        </p:attrNameLst>
                                      </p:cBhvr>
                                      <p:tavLst>
                                        <p:tav tm="0">
                                          <p:val>
                                            <p:strVal val="#ppt_y-(0.354*#ppt_w-0.172*#ppt_h)"/>
                                          </p:val>
                                        </p:tav>
                                        <p:tav tm="100000">
                                          <p:val>
                                            <p:strVal val="#ppt_y"/>
                                          </p:val>
                                        </p:tav>
                                      </p:tavLst>
                                    </p:anim>
                                  </p:childTnLst>
                                </p:cTn>
                              </p:par>
                              <p:par>
                                <p:cTn id="45" presetID="38" presetClass="entr" presetSubtype="0" accel="50000" fill="hold" nodeType="withEffect">
                                  <p:stCondLst>
                                    <p:cond delay="0"/>
                                  </p:stCondLst>
                                  <p:iterate type="lt">
                                    <p:tmPct val="50000"/>
                                  </p:iterate>
                                  <p:childTnLst>
                                    <p:set>
                                      <p:cBhvr>
                                        <p:cTn id="46" dur="1" fill="hold">
                                          <p:stCondLst>
                                            <p:cond delay="0"/>
                                          </p:stCondLst>
                                        </p:cTn>
                                        <p:tgtEl>
                                          <p:spTgt spid="293">
                                            <p:txEl>
                                              <p:pRg st="6" end="6"/>
                                            </p:txEl>
                                          </p:spTgt>
                                        </p:tgtEl>
                                        <p:attrNameLst>
                                          <p:attrName>style.visibility</p:attrName>
                                        </p:attrNameLst>
                                      </p:cBhvr>
                                      <p:to>
                                        <p:strVal val="visible"/>
                                      </p:to>
                                    </p:set>
                                    <p:set>
                                      <p:cBhvr>
                                        <p:cTn id="47" dur="455" fill="hold">
                                          <p:stCondLst>
                                            <p:cond delay="0"/>
                                          </p:stCondLst>
                                        </p:cTn>
                                        <p:tgtEl>
                                          <p:spTgt spid="293">
                                            <p:txEl>
                                              <p:pRg st="6" end="6"/>
                                            </p:txEl>
                                          </p:spTgt>
                                        </p:tgtEl>
                                        <p:attrNameLst>
                                          <p:attrName>style.rotation</p:attrName>
                                        </p:attrNameLst>
                                      </p:cBhvr>
                                      <p:to>
                                        <p:strVal val="-45.0"/>
                                      </p:to>
                                    </p:set>
                                    <p:anim calcmode="lin" valueType="num">
                                      <p:cBhvr>
                                        <p:cTn id="48" dur="455" fill="hold">
                                          <p:stCondLst>
                                            <p:cond delay="455"/>
                                          </p:stCondLst>
                                        </p:cTn>
                                        <p:tgtEl>
                                          <p:spTgt spid="293">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9" dur="455" fill="hold">
                                          <p:stCondLst>
                                            <p:cond delay="0"/>
                                          </p:stCondLst>
                                        </p:cTn>
                                        <p:tgtEl>
                                          <p:spTgt spid="293">
                                            <p:txEl>
                                              <p:pRg st="6" end="6"/>
                                            </p:txEl>
                                          </p:spTgt>
                                        </p:tgtEl>
                                        <p:attrNameLst>
                                          <p:attrName>ppt_y</p:attrName>
                                        </p:attrNameLst>
                                      </p:cBhvr>
                                      <p:tavLst>
                                        <p:tav tm="0">
                                          <p:val>
                                            <p:strVal val="#ppt_y-1"/>
                                          </p:val>
                                        </p:tav>
                                        <p:tav tm="100000">
                                          <p:val>
                                            <p:strVal val="#ppt_y-(0.354*#ppt_w-0.172*#ppt_h)"/>
                                          </p:val>
                                        </p:tav>
                                      </p:tavLst>
                                    </p:anim>
                                    <p:anim calcmode="lin" valueType="num">
                                      <p:cBhvr>
                                        <p:cTn id="50" dur="156" decel="50000" autoRev="1" fill="hold">
                                          <p:stCondLst>
                                            <p:cond delay="455"/>
                                          </p:stCondLst>
                                        </p:cTn>
                                        <p:tgtEl>
                                          <p:spTgt spid="293">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51" dur="136" fill="hold">
                                          <p:stCondLst>
                                            <p:cond delay="864"/>
                                          </p:stCondLst>
                                        </p:cTn>
                                        <p:tgtEl>
                                          <p:spTgt spid="293">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95"/>
                                        </p:tgtEl>
                                      </p:cBhvr>
                                    </p:animEffect>
                                    <p:set>
                                      <p:cBhvr>
                                        <p:cTn id="56" dur="1" fill="hold">
                                          <p:stCondLst>
                                            <p:cond delay="499"/>
                                          </p:stCondLst>
                                        </p:cTn>
                                        <p:tgtEl>
                                          <p:spTgt spid="295"/>
                                        </p:tgtEl>
                                        <p:attrNameLst>
                                          <p:attrName>style.visibility</p:attrName>
                                        </p:attrNameLst>
                                      </p:cBhvr>
                                      <p:to>
                                        <p:strVal val="hidden"/>
                                      </p:to>
                                    </p:set>
                                  </p:childTnLst>
                                </p:cTn>
                              </p:par>
                              <p:par>
                                <p:cTn id="57" presetID="21" presetClass="entr" presetSubtype="1"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heel(1)">
                                      <p:cBhvr>
                                        <p:cTn id="5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4B04E4E-E659-9843-AA6F-3BC7A25E2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Scale>
                                      <p:cBhvr>
                                        <p:cTn id="7" dur="1000" decel="50000" fill="hold">
                                          <p:stCondLst>
                                            <p:cond delay="0"/>
                                          </p:stCondLst>
                                        </p:cTn>
                                        <p:tgtEl>
                                          <p:spTgt spid="3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4"/>
                                        </p:tgtEl>
                                        <p:attrNameLst>
                                          <p:attrName>ppt_x</p:attrName>
                                          <p:attrName>ppt_y</p:attrName>
                                        </p:attrNameLst>
                                      </p:cBhvr>
                                    </p:animMotion>
                                    <p:animEffect transition="in" filter="fade">
                                      <p:cBhvr>
                                        <p:cTn id="9" dur="1000"/>
                                        <p:tgtEl>
                                          <p:spTgt spid="3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02">
                                            <p:txEl>
                                              <p:pRg st="1" end="1"/>
                                            </p:txEl>
                                          </p:spTgt>
                                        </p:tgtEl>
                                        <p:attrNameLst>
                                          <p:attrName>ppt_w</p:attrName>
                                        </p:attrNameLst>
                                      </p:cBhvr>
                                    </p:anim>
                                    <p:anim by="(#ppt_w*0.50)" calcmode="lin" valueType="num">
                                      <p:cBhvr>
                                        <p:cTn id="13" dur="500" decel="50000" autoRev="1" fill="hold">
                                          <p:stCondLst>
                                            <p:cond delay="0"/>
                                          </p:stCondLst>
                                        </p:cTn>
                                        <p:tgtEl>
                                          <p:spTgt spid="302">
                                            <p:txEl>
                                              <p:pRg st="1" end="1"/>
                                            </p:txEl>
                                          </p:spTgt>
                                        </p:tgtEl>
                                        <p:attrNameLst>
                                          <p:attrName>ppt_x</p:attrName>
                                        </p:attrNameLst>
                                      </p:cBhvr>
                                    </p:anim>
                                    <p:anim from="(-#ppt_h/2)" to="(#ppt_y)" calcmode="lin" valueType="num">
                                      <p:cBhvr>
                                        <p:cTn id="14" dur="1000" fill="hold">
                                          <p:stCondLst>
                                            <p:cond delay="0"/>
                                          </p:stCondLst>
                                        </p:cTn>
                                        <p:tgtEl>
                                          <p:spTgt spid="302">
                                            <p:txEl>
                                              <p:pRg st="1" end="1"/>
                                            </p:txEl>
                                          </p:spTgt>
                                        </p:tgtEl>
                                        <p:attrNameLst>
                                          <p:attrName>ppt_y</p:attrName>
                                        </p:attrNameLst>
                                      </p:cBhvr>
                                    </p:anim>
                                    <p:animRot by="21600000">
                                      <p:cBhvr>
                                        <p:cTn id="15" dur="1000" fill="hold">
                                          <p:stCondLst>
                                            <p:cond delay="0"/>
                                          </p:stCondLst>
                                        </p:cTn>
                                        <p:tgtEl>
                                          <p:spTgt spid="302">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02">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02">
                                            <p:txEl>
                                              <p:pRg st="2" end="2"/>
                                            </p:txEl>
                                          </p:spTgt>
                                        </p:tgtEl>
                                        <p:attrNameLst>
                                          <p:attrName>ppt_w</p:attrName>
                                        </p:attrNameLst>
                                      </p:cBhvr>
                                    </p:anim>
                                    <p:anim by="(#ppt_w*0.50)" calcmode="lin" valueType="num">
                                      <p:cBhvr>
                                        <p:cTn id="19" dur="500" decel="50000" autoRev="1" fill="hold">
                                          <p:stCondLst>
                                            <p:cond delay="0"/>
                                          </p:stCondLst>
                                        </p:cTn>
                                        <p:tgtEl>
                                          <p:spTgt spid="302">
                                            <p:txEl>
                                              <p:pRg st="2" end="2"/>
                                            </p:txEl>
                                          </p:spTgt>
                                        </p:tgtEl>
                                        <p:attrNameLst>
                                          <p:attrName>ppt_x</p:attrName>
                                        </p:attrNameLst>
                                      </p:cBhvr>
                                    </p:anim>
                                    <p:anim from="(-#ppt_h/2)" to="(#ppt_y)" calcmode="lin" valueType="num">
                                      <p:cBhvr>
                                        <p:cTn id="20" dur="1000" fill="hold">
                                          <p:stCondLst>
                                            <p:cond delay="0"/>
                                          </p:stCondLst>
                                        </p:cTn>
                                        <p:tgtEl>
                                          <p:spTgt spid="302">
                                            <p:txEl>
                                              <p:pRg st="2" end="2"/>
                                            </p:txEl>
                                          </p:spTgt>
                                        </p:tgtEl>
                                        <p:attrNameLst>
                                          <p:attrName>ppt_y</p:attrName>
                                        </p:attrNameLst>
                                      </p:cBhvr>
                                    </p:anim>
                                    <p:animRot by="21600000">
                                      <p:cBhvr>
                                        <p:cTn id="21" dur="1000" fill="hold">
                                          <p:stCondLst>
                                            <p:cond delay="0"/>
                                          </p:stCondLst>
                                        </p:cTn>
                                        <p:tgtEl>
                                          <p:spTgt spid="302">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02">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02">
                                            <p:txEl>
                                              <p:pRg st="3" end="3"/>
                                            </p:txEl>
                                          </p:spTgt>
                                        </p:tgtEl>
                                        <p:attrNameLst>
                                          <p:attrName>ppt_w</p:attrName>
                                        </p:attrNameLst>
                                      </p:cBhvr>
                                    </p:anim>
                                    <p:anim by="(#ppt_w*0.50)" calcmode="lin" valueType="num">
                                      <p:cBhvr>
                                        <p:cTn id="25" dur="500" decel="50000" autoRev="1" fill="hold">
                                          <p:stCondLst>
                                            <p:cond delay="0"/>
                                          </p:stCondLst>
                                        </p:cTn>
                                        <p:tgtEl>
                                          <p:spTgt spid="302">
                                            <p:txEl>
                                              <p:pRg st="3" end="3"/>
                                            </p:txEl>
                                          </p:spTgt>
                                        </p:tgtEl>
                                        <p:attrNameLst>
                                          <p:attrName>ppt_x</p:attrName>
                                        </p:attrNameLst>
                                      </p:cBhvr>
                                    </p:anim>
                                    <p:anim from="(-#ppt_h/2)" to="(#ppt_y)" calcmode="lin" valueType="num">
                                      <p:cBhvr>
                                        <p:cTn id="26" dur="1000" fill="hold">
                                          <p:stCondLst>
                                            <p:cond delay="0"/>
                                          </p:stCondLst>
                                        </p:cTn>
                                        <p:tgtEl>
                                          <p:spTgt spid="302">
                                            <p:txEl>
                                              <p:pRg st="3" end="3"/>
                                            </p:txEl>
                                          </p:spTgt>
                                        </p:tgtEl>
                                        <p:attrNameLst>
                                          <p:attrName>ppt_y</p:attrName>
                                        </p:attrNameLst>
                                      </p:cBhvr>
                                    </p:anim>
                                    <p:animRot by="21600000">
                                      <p:cBhvr>
                                        <p:cTn id="27" dur="1000" fill="hold">
                                          <p:stCondLst>
                                            <p:cond delay="0"/>
                                          </p:stCondLst>
                                        </p:cTn>
                                        <p:tgtEl>
                                          <p:spTgt spid="302">
                                            <p:txEl>
                                              <p:pRg st="3" end="3"/>
                                            </p:txEl>
                                          </p:spTgt>
                                        </p:tgtEl>
                                        <p:attrNameLst>
                                          <p:attrName>r</p:attrName>
                                        </p:attrNameLst>
                                      </p:cBhvr>
                                    </p:animRot>
                                  </p:childTnLst>
                                </p:cTn>
                              </p:par>
                            </p:childTnLst>
                          </p:cTn>
                        </p:par>
                        <p:par>
                          <p:cTn id="28" fill="hold">
                            <p:stCondLst>
                              <p:cond delay="14100"/>
                            </p:stCondLst>
                            <p:childTnLst>
                              <p:par>
                                <p:cTn id="29" presetID="56" presetClass="entr" presetSubtype="0" fill="hold" nodeType="afterEffect">
                                  <p:stCondLst>
                                    <p:cond delay="0"/>
                                  </p:stCondLst>
                                  <p:iterate type="lt">
                                    <p:tmPct val="10000"/>
                                  </p:iterate>
                                  <p:childTnLst>
                                    <p:set>
                                      <p:cBhvr>
                                        <p:cTn id="30" dur="1" fill="hold">
                                          <p:stCondLst>
                                            <p:cond delay="0"/>
                                          </p:stCondLst>
                                        </p:cTn>
                                        <p:tgtEl>
                                          <p:spTgt spid="302">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302">
                                            <p:txEl>
                                              <p:pRg st="4" end="4"/>
                                            </p:txEl>
                                          </p:spTgt>
                                        </p:tgtEl>
                                        <p:attrNameLst>
                                          <p:attrName>ppt_w</p:attrName>
                                        </p:attrNameLst>
                                      </p:cBhvr>
                                    </p:anim>
                                    <p:anim by="(#ppt_w*0.50)" calcmode="lin" valueType="num">
                                      <p:cBhvr>
                                        <p:cTn id="32" dur="500" decel="50000" autoRev="1" fill="hold">
                                          <p:stCondLst>
                                            <p:cond delay="0"/>
                                          </p:stCondLst>
                                        </p:cTn>
                                        <p:tgtEl>
                                          <p:spTgt spid="302">
                                            <p:txEl>
                                              <p:pRg st="4" end="4"/>
                                            </p:txEl>
                                          </p:spTgt>
                                        </p:tgtEl>
                                        <p:attrNameLst>
                                          <p:attrName>ppt_x</p:attrName>
                                        </p:attrNameLst>
                                      </p:cBhvr>
                                    </p:anim>
                                    <p:anim from="(-#ppt_h/2)" to="(#ppt_y)" calcmode="lin" valueType="num">
                                      <p:cBhvr>
                                        <p:cTn id="33" dur="1000" fill="hold">
                                          <p:stCondLst>
                                            <p:cond delay="0"/>
                                          </p:stCondLst>
                                        </p:cTn>
                                        <p:tgtEl>
                                          <p:spTgt spid="302">
                                            <p:txEl>
                                              <p:pRg st="4" end="4"/>
                                            </p:txEl>
                                          </p:spTgt>
                                        </p:tgtEl>
                                        <p:attrNameLst>
                                          <p:attrName>ppt_y</p:attrName>
                                        </p:attrNameLst>
                                      </p:cBhvr>
                                    </p:anim>
                                    <p:animRot by="21600000">
                                      <p:cBhvr>
                                        <p:cTn id="34" dur="1000" fill="hold">
                                          <p:stCondLst>
                                            <p:cond delay="0"/>
                                          </p:stCondLst>
                                        </p:cTn>
                                        <p:tgtEl>
                                          <p:spTgt spid="302">
                                            <p:txEl>
                                              <p:pRg st="4" end="4"/>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302">
                                            <p:txEl>
                                              <p:pRg st="5" end="5"/>
                                            </p:txEl>
                                          </p:spTgt>
                                        </p:tgtEl>
                                        <p:attrNameLst>
                                          <p:attrName>style.visibility</p:attrName>
                                        </p:attrNameLst>
                                      </p:cBhvr>
                                      <p:to>
                                        <p:strVal val="visible"/>
                                      </p:to>
                                    </p:set>
                                    <p:anim by="(-#ppt_w*2)" calcmode="lin" valueType="num">
                                      <p:cBhvr rctx="PPT">
                                        <p:cTn id="39" dur="500" autoRev="1" fill="hold">
                                          <p:stCondLst>
                                            <p:cond delay="0"/>
                                          </p:stCondLst>
                                        </p:cTn>
                                        <p:tgtEl>
                                          <p:spTgt spid="302">
                                            <p:txEl>
                                              <p:pRg st="5" end="5"/>
                                            </p:txEl>
                                          </p:spTgt>
                                        </p:tgtEl>
                                        <p:attrNameLst>
                                          <p:attrName>ppt_w</p:attrName>
                                        </p:attrNameLst>
                                      </p:cBhvr>
                                    </p:anim>
                                    <p:anim by="(#ppt_w*0.50)" calcmode="lin" valueType="num">
                                      <p:cBhvr>
                                        <p:cTn id="40" dur="500" decel="50000" autoRev="1" fill="hold">
                                          <p:stCondLst>
                                            <p:cond delay="0"/>
                                          </p:stCondLst>
                                        </p:cTn>
                                        <p:tgtEl>
                                          <p:spTgt spid="302">
                                            <p:txEl>
                                              <p:pRg st="5" end="5"/>
                                            </p:txEl>
                                          </p:spTgt>
                                        </p:tgtEl>
                                        <p:attrNameLst>
                                          <p:attrName>ppt_x</p:attrName>
                                        </p:attrNameLst>
                                      </p:cBhvr>
                                    </p:anim>
                                    <p:anim from="(-#ppt_h/2)" to="(#ppt_y)" calcmode="lin" valueType="num">
                                      <p:cBhvr>
                                        <p:cTn id="41" dur="1000" fill="hold">
                                          <p:stCondLst>
                                            <p:cond delay="0"/>
                                          </p:stCondLst>
                                        </p:cTn>
                                        <p:tgtEl>
                                          <p:spTgt spid="302">
                                            <p:txEl>
                                              <p:pRg st="5" end="5"/>
                                            </p:txEl>
                                          </p:spTgt>
                                        </p:tgtEl>
                                        <p:attrNameLst>
                                          <p:attrName>ppt_y</p:attrName>
                                        </p:attrNameLst>
                                      </p:cBhvr>
                                    </p:anim>
                                    <p:animRot by="21600000">
                                      <p:cBhvr>
                                        <p:cTn id="42" dur="1000" fill="hold">
                                          <p:stCondLst>
                                            <p:cond delay="0"/>
                                          </p:stCondLst>
                                        </p:cTn>
                                        <p:tgtEl>
                                          <p:spTgt spid="302">
                                            <p:txEl>
                                              <p:pRg st="5" end="5"/>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304"/>
                                        </p:tgtEl>
                                      </p:cBhvr>
                                    </p:animEffect>
                                    <p:set>
                                      <p:cBhvr>
                                        <p:cTn id="47" dur="1" fill="hold">
                                          <p:stCondLst>
                                            <p:cond delay="499"/>
                                          </p:stCondLst>
                                        </p:cTn>
                                        <p:tgtEl>
                                          <p:spTgt spid="304"/>
                                        </p:tgtEl>
                                        <p:attrNameLst>
                                          <p:attrName>style.visibility</p:attrName>
                                        </p:attrNameLst>
                                      </p:cBhvr>
                                      <p:to>
                                        <p:strVal val="hidden"/>
                                      </p:to>
                                    </p:set>
                                  </p:childTnLst>
                                </p:cTn>
                              </p:par>
                              <p:par>
                                <p:cTn id="48" presetID="21"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heel(1)">
                                      <p:cBhvr>
                                        <p:cTn id="5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1266" name="Picture 2">
            <a:extLst>
              <a:ext uri="{FF2B5EF4-FFF2-40B4-BE49-F238E27FC236}">
                <a16:creationId xmlns:a16="http://schemas.microsoft.com/office/drawing/2014/main" id="{45D229DA-A832-3F4D-AC72-CFD24180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Scale>
                                      <p:cBhvr>
                                        <p:cTn id="7" dur="1000" decel="50000" fill="hold">
                                          <p:stCondLst>
                                            <p:cond delay="0"/>
                                          </p:stCondLst>
                                        </p:cTn>
                                        <p:tgtEl>
                                          <p:spTgt spid="3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3"/>
                                        </p:tgtEl>
                                        <p:attrNameLst>
                                          <p:attrName>ppt_x</p:attrName>
                                          <p:attrName>ppt_y</p:attrName>
                                        </p:attrNameLst>
                                      </p:cBhvr>
                                    </p:animMotion>
                                    <p:animEffect transition="in" filter="fade">
                                      <p:cBhvr>
                                        <p:cTn id="9" dur="1000"/>
                                        <p:tgtEl>
                                          <p:spTgt spid="313"/>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11">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11">
                                            <p:txEl>
                                              <p:pRg st="1" end="1"/>
                                            </p:txEl>
                                          </p:spTgt>
                                        </p:tgtEl>
                                        <p:attrNameLst>
                                          <p:attrName>ppt_w</p:attrName>
                                        </p:attrNameLst>
                                      </p:cBhvr>
                                    </p:anim>
                                    <p:anim by="(#ppt_w*0.50)" calcmode="lin" valueType="num">
                                      <p:cBhvr>
                                        <p:cTn id="13" dur="500" decel="50000" autoRev="1" fill="hold">
                                          <p:stCondLst>
                                            <p:cond delay="0"/>
                                          </p:stCondLst>
                                        </p:cTn>
                                        <p:tgtEl>
                                          <p:spTgt spid="311">
                                            <p:txEl>
                                              <p:pRg st="1" end="1"/>
                                            </p:txEl>
                                          </p:spTgt>
                                        </p:tgtEl>
                                        <p:attrNameLst>
                                          <p:attrName>ppt_x</p:attrName>
                                        </p:attrNameLst>
                                      </p:cBhvr>
                                    </p:anim>
                                    <p:anim from="(-#ppt_h/2)" to="(#ppt_y)" calcmode="lin" valueType="num">
                                      <p:cBhvr>
                                        <p:cTn id="14" dur="1000" fill="hold">
                                          <p:stCondLst>
                                            <p:cond delay="0"/>
                                          </p:stCondLst>
                                        </p:cTn>
                                        <p:tgtEl>
                                          <p:spTgt spid="311">
                                            <p:txEl>
                                              <p:pRg st="1" end="1"/>
                                            </p:txEl>
                                          </p:spTgt>
                                        </p:tgtEl>
                                        <p:attrNameLst>
                                          <p:attrName>ppt_y</p:attrName>
                                        </p:attrNameLst>
                                      </p:cBhvr>
                                    </p:anim>
                                    <p:animRot by="21600000">
                                      <p:cBhvr>
                                        <p:cTn id="15" dur="1000" fill="hold">
                                          <p:stCondLst>
                                            <p:cond delay="0"/>
                                          </p:stCondLst>
                                        </p:cTn>
                                        <p:tgtEl>
                                          <p:spTgt spid="311">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11">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11">
                                            <p:txEl>
                                              <p:pRg st="2" end="2"/>
                                            </p:txEl>
                                          </p:spTgt>
                                        </p:tgtEl>
                                        <p:attrNameLst>
                                          <p:attrName>ppt_w</p:attrName>
                                        </p:attrNameLst>
                                      </p:cBhvr>
                                    </p:anim>
                                    <p:anim by="(#ppt_w*0.50)" calcmode="lin" valueType="num">
                                      <p:cBhvr>
                                        <p:cTn id="19" dur="500" decel="50000" autoRev="1" fill="hold">
                                          <p:stCondLst>
                                            <p:cond delay="0"/>
                                          </p:stCondLst>
                                        </p:cTn>
                                        <p:tgtEl>
                                          <p:spTgt spid="311">
                                            <p:txEl>
                                              <p:pRg st="2" end="2"/>
                                            </p:txEl>
                                          </p:spTgt>
                                        </p:tgtEl>
                                        <p:attrNameLst>
                                          <p:attrName>ppt_x</p:attrName>
                                        </p:attrNameLst>
                                      </p:cBhvr>
                                    </p:anim>
                                    <p:anim from="(-#ppt_h/2)" to="(#ppt_y)" calcmode="lin" valueType="num">
                                      <p:cBhvr>
                                        <p:cTn id="20" dur="1000" fill="hold">
                                          <p:stCondLst>
                                            <p:cond delay="0"/>
                                          </p:stCondLst>
                                        </p:cTn>
                                        <p:tgtEl>
                                          <p:spTgt spid="311">
                                            <p:txEl>
                                              <p:pRg st="2" end="2"/>
                                            </p:txEl>
                                          </p:spTgt>
                                        </p:tgtEl>
                                        <p:attrNameLst>
                                          <p:attrName>ppt_y</p:attrName>
                                        </p:attrNameLst>
                                      </p:cBhvr>
                                    </p:anim>
                                    <p:animRot by="21600000">
                                      <p:cBhvr>
                                        <p:cTn id="21" dur="1000" fill="hold">
                                          <p:stCondLst>
                                            <p:cond delay="0"/>
                                          </p:stCondLst>
                                        </p:cTn>
                                        <p:tgtEl>
                                          <p:spTgt spid="311">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11">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11">
                                            <p:txEl>
                                              <p:pRg st="3" end="3"/>
                                            </p:txEl>
                                          </p:spTgt>
                                        </p:tgtEl>
                                        <p:attrNameLst>
                                          <p:attrName>ppt_w</p:attrName>
                                        </p:attrNameLst>
                                      </p:cBhvr>
                                    </p:anim>
                                    <p:anim by="(#ppt_w*0.50)" calcmode="lin" valueType="num">
                                      <p:cBhvr>
                                        <p:cTn id="25" dur="500" decel="50000" autoRev="1" fill="hold">
                                          <p:stCondLst>
                                            <p:cond delay="0"/>
                                          </p:stCondLst>
                                        </p:cTn>
                                        <p:tgtEl>
                                          <p:spTgt spid="311">
                                            <p:txEl>
                                              <p:pRg st="3" end="3"/>
                                            </p:txEl>
                                          </p:spTgt>
                                        </p:tgtEl>
                                        <p:attrNameLst>
                                          <p:attrName>ppt_x</p:attrName>
                                        </p:attrNameLst>
                                      </p:cBhvr>
                                    </p:anim>
                                    <p:anim from="(-#ppt_h/2)" to="(#ppt_y)" calcmode="lin" valueType="num">
                                      <p:cBhvr>
                                        <p:cTn id="26" dur="1000" fill="hold">
                                          <p:stCondLst>
                                            <p:cond delay="0"/>
                                          </p:stCondLst>
                                        </p:cTn>
                                        <p:tgtEl>
                                          <p:spTgt spid="311">
                                            <p:txEl>
                                              <p:pRg st="3" end="3"/>
                                            </p:txEl>
                                          </p:spTgt>
                                        </p:tgtEl>
                                        <p:attrNameLst>
                                          <p:attrName>ppt_y</p:attrName>
                                        </p:attrNameLst>
                                      </p:cBhvr>
                                    </p:anim>
                                    <p:animRot by="21600000">
                                      <p:cBhvr>
                                        <p:cTn id="27" dur="1000" fill="hold">
                                          <p:stCondLst>
                                            <p:cond delay="0"/>
                                          </p:stCondLst>
                                        </p:cTn>
                                        <p:tgtEl>
                                          <p:spTgt spid="311">
                                            <p:txEl>
                                              <p:pRg st="3" end="3"/>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311">
                                            <p:txEl>
                                              <p:pRg st="4" end="4"/>
                                            </p:txEl>
                                          </p:spTgt>
                                        </p:tgtEl>
                                        <p:attrNameLst>
                                          <p:attrName>style.visibility</p:attrName>
                                        </p:attrNameLst>
                                      </p:cBhvr>
                                      <p:to>
                                        <p:strVal val="visible"/>
                                      </p:to>
                                    </p:set>
                                    <p:anim by="(-#ppt_w*2)" calcmode="lin" valueType="num">
                                      <p:cBhvr rctx="PPT">
                                        <p:cTn id="30" dur="500" autoRev="1" fill="hold">
                                          <p:stCondLst>
                                            <p:cond delay="0"/>
                                          </p:stCondLst>
                                        </p:cTn>
                                        <p:tgtEl>
                                          <p:spTgt spid="311">
                                            <p:txEl>
                                              <p:pRg st="4" end="4"/>
                                            </p:txEl>
                                          </p:spTgt>
                                        </p:tgtEl>
                                        <p:attrNameLst>
                                          <p:attrName>ppt_w</p:attrName>
                                        </p:attrNameLst>
                                      </p:cBhvr>
                                    </p:anim>
                                    <p:anim by="(#ppt_w*0.50)" calcmode="lin" valueType="num">
                                      <p:cBhvr>
                                        <p:cTn id="31" dur="500" decel="50000" autoRev="1" fill="hold">
                                          <p:stCondLst>
                                            <p:cond delay="0"/>
                                          </p:stCondLst>
                                        </p:cTn>
                                        <p:tgtEl>
                                          <p:spTgt spid="311">
                                            <p:txEl>
                                              <p:pRg st="4" end="4"/>
                                            </p:txEl>
                                          </p:spTgt>
                                        </p:tgtEl>
                                        <p:attrNameLst>
                                          <p:attrName>ppt_x</p:attrName>
                                        </p:attrNameLst>
                                      </p:cBhvr>
                                    </p:anim>
                                    <p:anim from="(-#ppt_h/2)" to="(#ppt_y)" calcmode="lin" valueType="num">
                                      <p:cBhvr>
                                        <p:cTn id="32" dur="1000" fill="hold">
                                          <p:stCondLst>
                                            <p:cond delay="0"/>
                                          </p:stCondLst>
                                        </p:cTn>
                                        <p:tgtEl>
                                          <p:spTgt spid="311">
                                            <p:txEl>
                                              <p:pRg st="4" end="4"/>
                                            </p:txEl>
                                          </p:spTgt>
                                        </p:tgtEl>
                                        <p:attrNameLst>
                                          <p:attrName>ppt_y</p:attrName>
                                        </p:attrNameLst>
                                      </p:cBhvr>
                                    </p:anim>
                                    <p:animRot by="21600000">
                                      <p:cBhvr>
                                        <p:cTn id="33" dur="1000" fill="hold">
                                          <p:stCondLst>
                                            <p:cond delay="0"/>
                                          </p:stCondLst>
                                        </p:cTn>
                                        <p:tgtEl>
                                          <p:spTgt spid="311">
                                            <p:txEl>
                                              <p:pRg st="4" end="4"/>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311">
                                            <p:txEl>
                                              <p:pRg st="5" end="5"/>
                                            </p:txEl>
                                          </p:spTgt>
                                        </p:tgtEl>
                                        <p:attrNameLst>
                                          <p:attrName>style.visibility</p:attrName>
                                        </p:attrNameLst>
                                      </p:cBhvr>
                                      <p:to>
                                        <p:strVal val="visible"/>
                                      </p:to>
                                    </p:set>
                                    <p:anim by="(-#ppt_w*2)" calcmode="lin" valueType="num">
                                      <p:cBhvr rctx="PPT">
                                        <p:cTn id="36" dur="500" autoRev="1" fill="hold">
                                          <p:stCondLst>
                                            <p:cond delay="0"/>
                                          </p:stCondLst>
                                        </p:cTn>
                                        <p:tgtEl>
                                          <p:spTgt spid="311">
                                            <p:txEl>
                                              <p:pRg st="5" end="5"/>
                                            </p:txEl>
                                          </p:spTgt>
                                        </p:tgtEl>
                                        <p:attrNameLst>
                                          <p:attrName>ppt_w</p:attrName>
                                        </p:attrNameLst>
                                      </p:cBhvr>
                                    </p:anim>
                                    <p:anim by="(#ppt_w*0.50)" calcmode="lin" valueType="num">
                                      <p:cBhvr>
                                        <p:cTn id="37" dur="500" decel="50000" autoRev="1" fill="hold">
                                          <p:stCondLst>
                                            <p:cond delay="0"/>
                                          </p:stCondLst>
                                        </p:cTn>
                                        <p:tgtEl>
                                          <p:spTgt spid="311">
                                            <p:txEl>
                                              <p:pRg st="5" end="5"/>
                                            </p:txEl>
                                          </p:spTgt>
                                        </p:tgtEl>
                                        <p:attrNameLst>
                                          <p:attrName>ppt_x</p:attrName>
                                        </p:attrNameLst>
                                      </p:cBhvr>
                                    </p:anim>
                                    <p:anim from="(-#ppt_h/2)" to="(#ppt_y)" calcmode="lin" valueType="num">
                                      <p:cBhvr>
                                        <p:cTn id="38" dur="1000" fill="hold">
                                          <p:stCondLst>
                                            <p:cond delay="0"/>
                                          </p:stCondLst>
                                        </p:cTn>
                                        <p:tgtEl>
                                          <p:spTgt spid="311">
                                            <p:txEl>
                                              <p:pRg st="5" end="5"/>
                                            </p:txEl>
                                          </p:spTgt>
                                        </p:tgtEl>
                                        <p:attrNameLst>
                                          <p:attrName>ppt_y</p:attrName>
                                        </p:attrNameLst>
                                      </p:cBhvr>
                                    </p:anim>
                                    <p:animRot by="21600000">
                                      <p:cBhvr>
                                        <p:cTn id="39" dur="1000" fill="hold">
                                          <p:stCondLst>
                                            <p:cond delay="0"/>
                                          </p:stCondLst>
                                        </p:cTn>
                                        <p:tgtEl>
                                          <p:spTgt spid="311">
                                            <p:txEl>
                                              <p:pRg st="5" end="5"/>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311">
                                            <p:txEl>
                                              <p:pRg st="6" end="6"/>
                                            </p:txEl>
                                          </p:spTgt>
                                        </p:tgtEl>
                                        <p:attrNameLst>
                                          <p:attrName>style.visibility</p:attrName>
                                        </p:attrNameLst>
                                      </p:cBhvr>
                                      <p:to>
                                        <p:strVal val="visible"/>
                                      </p:to>
                                    </p:set>
                                    <p:anim by="(-#ppt_w*2)" calcmode="lin" valueType="num">
                                      <p:cBhvr rctx="PPT">
                                        <p:cTn id="42" dur="500" autoRev="1" fill="hold">
                                          <p:stCondLst>
                                            <p:cond delay="0"/>
                                          </p:stCondLst>
                                        </p:cTn>
                                        <p:tgtEl>
                                          <p:spTgt spid="311">
                                            <p:txEl>
                                              <p:pRg st="6" end="6"/>
                                            </p:txEl>
                                          </p:spTgt>
                                        </p:tgtEl>
                                        <p:attrNameLst>
                                          <p:attrName>ppt_w</p:attrName>
                                        </p:attrNameLst>
                                      </p:cBhvr>
                                    </p:anim>
                                    <p:anim by="(#ppt_w*0.50)" calcmode="lin" valueType="num">
                                      <p:cBhvr>
                                        <p:cTn id="43" dur="500" decel="50000" autoRev="1" fill="hold">
                                          <p:stCondLst>
                                            <p:cond delay="0"/>
                                          </p:stCondLst>
                                        </p:cTn>
                                        <p:tgtEl>
                                          <p:spTgt spid="311">
                                            <p:txEl>
                                              <p:pRg st="6" end="6"/>
                                            </p:txEl>
                                          </p:spTgt>
                                        </p:tgtEl>
                                        <p:attrNameLst>
                                          <p:attrName>ppt_x</p:attrName>
                                        </p:attrNameLst>
                                      </p:cBhvr>
                                    </p:anim>
                                    <p:anim from="(-#ppt_h/2)" to="(#ppt_y)" calcmode="lin" valueType="num">
                                      <p:cBhvr>
                                        <p:cTn id="44" dur="1000" fill="hold">
                                          <p:stCondLst>
                                            <p:cond delay="0"/>
                                          </p:stCondLst>
                                        </p:cTn>
                                        <p:tgtEl>
                                          <p:spTgt spid="311">
                                            <p:txEl>
                                              <p:pRg st="6" end="6"/>
                                            </p:txEl>
                                          </p:spTgt>
                                        </p:tgtEl>
                                        <p:attrNameLst>
                                          <p:attrName>ppt_y</p:attrName>
                                        </p:attrNameLst>
                                      </p:cBhvr>
                                    </p:anim>
                                    <p:animRot by="21600000">
                                      <p:cBhvr>
                                        <p:cTn id="45" dur="1000" fill="hold">
                                          <p:stCondLst>
                                            <p:cond delay="0"/>
                                          </p:stCondLst>
                                        </p:cTn>
                                        <p:tgtEl>
                                          <p:spTgt spid="311">
                                            <p:txEl>
                                              <p:pRg st="6" end="6"/>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311">
                                            <p:txEl>
                                              <p:pRg st="7" end="7"/>
                                            </p:txEl>
                                          </p:spTgt>
                                        </p:tgtEl>
                                        <p:attrNameLst>
                                          <p:attrName>style.visibility</p:attrName>
                                        </p:attrNameLst>
                                      </p:cBhvr>
                                      <p:to>
                                        <p:strVal val="visible"/>
                                      </p:to>
                                    </p:set>
                                    <p:anim by="(-#ppt_w*2)" calcmode="lin" valueType="num">
                                      <p:cBhvr rctx="PPT">
                                        <p:cTn id="50" dur="500" autoRev="1" fill="hold">
                                          <p:stCondLst>
                                            <p:cond delay="0"/>
                                          </p:stCondLst>
                                        </p:cTn>
                                        <p:tgtEl>
                                          <p:spTgt spid="311">
                                            <p:txEl>
                                              <p:pRg st="7" end="7"/>
                                            </p:txEl>
                                          </p:spTgt>
                                        </p:tgtEl>
                                        <p:attrNameLst>
                                          <p:attrName>ppt_w</p:attrName>
                                        </p:attrNameLst>
                                      </p:cBhvr>
                                    </p:anim>
                                    <p:anim by="(#ppt_w*0.50)" calcmode="lin" valueType="num">
                                      <p:cBhvr>
                                        <p:cTn id="51" dur="500" decel="50000" autoRev="1" fill="hold">
                                          <p:stCondLst>
                                            <p:cond delay="0"/>
                                          </p:stCondLst>
                                        </p:cTn>
                                        <p:tgtEl>
                                          <p:spTgt spid="311">
                                            <p:txEl>
                                              <p:pRg st="7" end="7"/>
                                            </p:txEl>
                                          </p:spTgt>
                                        </p:tgtEl>
                                        <p:attrNameLst>
                                          <p:attrName>ppt_x</p:attrName>
                                        </p:attrNameLst>
                                      </p:cBhvr>
                                    </p:anim>
                                    <p:anim from="(-#ppt_h/2)" to="(#ppt_y)" calcmode="lin" valueType="num">
                                      <p:cBhvr>
                                        <p:cTn id="52" dur="1000" fill="hold">
                                          <p:stCondLst>
                                            <p:cond delay="0"/>
                                          </p:stCondLst>
                                        </p:cTn>
                                        <p:tgtEl>
                                          <p:spTgt spid="311">
                                            <p:txEl>
                                              <p:pRg st="7" end="7"/>
                                            </p:txEl>
                                          </p:spTgt>
                                        </p:tgtEl>
                                        <p:attrNameLst>
                                          <p:attrName>ppt_y</p:attrName>
                                        </p:attrNameLst>
                                      </p:cBhvr>
                                    </p:anim>
                                    <p:animRot by="21600000">
                                      <p:cBhvr>
                                        <p:cTn id="53" dur="1000" fill="hold">
                                          <p:stCondLst>
                                            <p:cond delay="0"/>
                                          </p:stCondLst>
                                        </p:cTn>
                                        <p:tgtEl>
                                          <p:spTgt spid="311">
                                            <p:txEl>
                                              <p:pRg st="7" end="7"/>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313"/>
                                        </p:tgtEl>
                                      </p:cBhvr>
                                    </p:animEffect>
                                    <p:set>
                                      <p:cBhvr>
                                        <p:cTn id="58" dur="1" fill="hold">
                                          <p:stCondLst>
                                            <p:cond delay="499"/>
                                          </p:stCondLst>
                                        </p:cTn>
                                        <p:tgtEl>
                                          <p:spTgt spid="313"/>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11266"/>
                                        </p:tgtEl>
                                        <p:attrNameLst>
                                          <p:attrName>style.visibility</p:attrName>
                                        </p:attrNameLst>
                                      </p:cBhvr>
                                      <p:to>
                                        <p:strVal val="visible"/>
                                      </p:to>
                                    </p:set>
                                    <p:animEffect transition="in" filter="wheel(1)">
                                      <p:cBhvr>
                                        <p:cTn id="61"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pic>
        <p:nvPicPr>
          <p:cNvPr id="6" name="Picture 2">
            <a:extLst>
              <a:ext uri="{FF2B5EF4-FFF2-40B4-BE49-F238E27FC236}">
                <a16:creationId xmlns:a16="http://schemas.microsoft.com/office/drawing/2014/main" id="{1E44E3D6-A89D-5944-ABE2-BE2D3249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Scale>
                                      <p:cBhvr>
                                        <p:cTn id="7" dur="1000" decel="50000" fill="hold">
                                          <p:stCondLst>
                                            <p:cond delay="0"/>
                                          </p:stCondLst>
                                        </p:cTn>
                                        <p:tgtEl>
                                          <p:spTgt spid="1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55"/>
                                        </p:tgtEl>
                                        <p:attrNameLst>
                                          <p:attrName>ppt_x</p:attrName>
                                          <p:attrName>ppt_y</p:attrName>
                                        </p:attrNameLst>
                                      </p:cBhvr>
                                    </p:animMotion>
                                    <p:animEffect transition="in" filter="fade">
                                      <p:cBhvr>
                                        <p:cTn id="9" dur="1000"/>
                                        <p:tgtEl>
                                          <p:spTgt spid="15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5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53">
                                            <p:txEl>
                                              <p:pRg st="1" end="1"/>
                                            </p:txEl>
                                          </p:spTgt>
                                        </p:tgtEl>
                                        <p:attrNameLst>
                                          <p:attrName>ppt_w</p:attrName>
                                        </p:attrNameLst>
                                      </p:cBhvr>
                                    </p:anim>
                                    <p:anim by="(#ppt_w*0.50)" calcmode="lin" valueType="num">
                                      <p:cBhvr>
                                        <p:cTn id="13" dur="500" decel="50000" autoRev="1" fill="hold">
                                          <p:stCondLst>
                                            <p:cond delay="0"/>
                                          </p:stCondLst>
                                        </p:cTn>
                                        <p:tgtEl>
                                          <p:spTgt spid="153">
                                            <p:txEl>
                                              <p:pRg st="1" end="1"/>
                                            </p:txEl>
                                          </p:spTgt>
                                        </p:tgtEl>
                                        <p:attrNameLst>
                                          <p:attrName>ppt_x</p:attrName>
                                        </p:attrNameLst>
                                      </p:cBhvr>
                                    </p:anim>
                                    <p:anim from="(-#ppt_h/2)" to="(#ppt_y)" calcmode="lin" valueType="num">
                                      <p:cBhvr>
                                        <p:cTn id="14" dur="1000" fill="hold">
                                          <p:stCondLst>
                                            <p:cond delay="0"/>
                                          </p:stCondLst>
                                        </p:cTn>
                                        <p:tgtEl>
                                          <p:spTgt spid="153">
                                            <p:txEl>
                                              <p:pRg st="1" end="1"/>
                                            </p:txEl>
                                          </p:spTgt>
                                        </p:tgtEl>
                                        <p:attrNameLst>
                                          <p:attrName>ppt_y</p:attrName>
                                        </p:attrNameLst>
                                      </p:cBhvr>
                                    </p:anim>
                                    <p:animRot by="21600000">
                                      <p:cBhvr>
                                        <p:cTn id="15" dur="1000" fill="hold">
                                          <p:stCondLst>
                                            <p:cond delay="0"/>
                                          </p:stCondLst>
                                        </p:cTn>
                                        <p:tgtEl>
                                          <p:spTgt spid="15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5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53">
                                            <p:txEl>
                                              <p:pRg st="2" end="2"/>
                                            </p:txEl>
                                          </p:spTgt>
                                        </p:tgtEl>
                                        <p:attrNameLst>
                                          <p:attrName>ppt_w</p:attrName>
                                        </p:attrNameLst>
                                      </p:cBhvr>
                                    </p:anim>
                                    <p:anim by="(#ppt_w*0.50)" calcmode="lin" valueType="num">
                                      <p:cBhvr>
                                        <p:cTn id="21" dur="500" decel="50000" autoRev="1" fill="hold">
                                          <p:stCondLst>
                                            <p:cond delay="0"/>
                                          </p:stCondLst>
                                        </p:cTn>
                                        <p:tgtEl>
                                          <p:spTgt spid="153">
                                            <p:txEl>
                                              <p:pRg st="2" end="2"/>
                                            </p:txEl>
                                          </p:spTgt>
                                        </p:tgtEl>
                                        <p:attrNameLst>
                                          <p:attrName>ppt_x</p:attrName>
                                        </p:attrNameLst>
                                      </p:cBhvr>
                                    </p:anim>
                                    <p:anim from="(-#ppt_h/2)" to="(#ppt_y)" calcmode="lin" valueType="num">
                                      <p:cBhvr>
                                        <p:cTn id="22" dur="1000" fill="hold">
                                          <p:stCondLst>
                                            <p:cond delay="0"/>
                                          </p:stCondLst>
                                        </p:cTn>
                                        <p:tgtEl>
                                          <p:spTgt spid="153">
                                            <p:txEl>
                                              <p:pRg st="2" end="2"/>
                                            </p:txEl>
                                          </p:spTgt>
                                        </p:tgtEl>
                                        <p:attrNameLst>
                                          <p:attrName>ppt_y</p:attrName>
                                        </p:attrNameLst>
                                      </p:cBhvr>
                                    </p:anim>
                                    <p:animRot by="21600000">
                                      <p:cBhvr>
                                        <p:cTn id="23" dur="1000" fill="hold">
                                          <p:stCondLst>
                                            <p:cond delay="0"/>
                                          </p:stCondLst>
                                        </p:cTn>
                                        <p:tgtEl>
                                          <p:spTgt spid="15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55"/>
                                        </p:tgtEl>
                                      </p:cBhvr>
                                    </p:animEffect>
                                    <p:set>
                                      <p:cBhvr>
                                        <p:cTn id="28" dur="1" fill="hold">
                                          <p:stCondLst>
                                            <p:cond delay="499"/>
                                          </p:stCondLst>
                                        </p:cTn>
                                        <p:tgtEl>
                                          <p:spTgt spid="15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284125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14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149">
                                            <p:txEl>
                                              <p:pRg st="2" end="2"/>
                                            </p:txEl>
                                          </p:spTgt>
                                        </p:tgtEl>
                                        <p:attrNameLst>
                                          <p:attrName>ppt_w</p:attrName>
                                        </p:attrNameLst>
                                      </p:cBhvr>
                                    </p:anim>
                                    <p:anim by="(#ppt_w*0.50)" calcmode="lin" valueType="num">
                                      <p:cBhvr>
                                        <p:cTn id="16" dur="500" decel="50000" autoRev="1" fill="hold">
                                          <p:stCondLst>
                                            <p:cond delay="0"/>
                                          </p:stCondLst>
                                        </p:cTn>
                                        <p:tgtEl>
                                          <p:spTgt spid="149">
                                            <p:txEl>
                                              <p:pRg st="2" end="2"/>
                                            </p:txEl>
                                          </p:spTgt>
                                        </p:tgtEl>
                                        <p:attrNameLst>
                                          <p:attrName>ppt_x</p:attrName>
                                        </p:attrNameLst>
                                      </p:cBhvr>
                                    </p:anim>
                                    <p:anim from="(-#ppt_h/2)" to="(#ppt_y)" calcmode="lin" valueType="num">
                                      <p:cBhvr>
                                        <p:cTn id="17" dur="1000" fill="hold">
                                          <p:stCondLst>
                                            <p:cond delay="0"/>
                                          </p:stCondLst>
                                        </p:cTn>
                                        <p:tgtEl>
                                          <p:spTgt spid="149">
                                            <p:txEl>
                                              <p:pRg st="2" end="2"/>
                                            </p:txEl>
                                          </p:spTgt>
                                        </p:tgtEl>
                                        <p:attrNameLst>
                                          <p:attrName>ppt_y</p:attrName>
                                        </p:attrNameLst>
                                      </p:cBhvr>
                                    </p:anim>
                                    <p:animRot by="21600000">
                                      <p:cBhvr>
                                        <p:cTn id="18" dur="1000" fill="hold">
                                          <p:stCondLst>
                                            <p:cond delay="0"/>
                                          </p:stCondLst>
                                        </p:cTn>
                                        <p:tgtEl>
                                          <p:spTgt spid="14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149">
                                            <p:txEl>
                                              <p:pRg st="3" end="3"/>
                                            </p:txEl>
                                          </p:spTgt>
                                        </p:tgtEl>
                                        <p:attrNameLst>
                                          <p:attrName>style.visibility</p:attrName>
                                        </p:attrNameLst>
                                      </p:cBhvr>
                                      <p:to>
                                        <p:strVal val="visible"/>
                                      </p:to>
                                    </p:set>
                                    <p:anim by="(-#ppt_w*2)" calcmode="lin" valueType="num">
                                      <p:cBhvr rctx="PPT">
                                        <p:cTn id="23" dur="500" autoRev="1" fill="hold">
                                          <p:stCondLst>
                                            <p:cond delay="0"/>
                                          </p:stCondLst>
                                        </p:cTn>
                                        <p:tgtEl>
                                          <p:spTgt spid="149">
                                            <p:txEl>
                                              <p:pRg st="3" end="3"/>
                                            </p:txEl>
                                          </p:spTgt>
                                        </p:tgtEl>
                                        <p:attrNameLst>
                                          <p:attrName>ppt_w</p:attrName>
                                        </p:attrNameLst>
                                      </p:cBhvr>
                                    </p:anim>
                                    <p:anim by="(#ppt_w*0.50)" calcmode="lin" valueType="num">
                                      <p:cBhvr>
                                        <p:cTn id="24" dur="500" decel="50000" autoRev="1" fill="hold">
                                          <p:stCondLst>
                                            <p:cond delay="0"/>
                                          </p:stCondLst>
                                        </p:cTn>
                                        <p:tgtEl>
                                          <p:spTgt spid="149">
                                            <p:txEl>
                                              <p:pRg st="3" end="3"/>
                                            </p:txEl>
                                          </p:spTgt>
                                        </p:tgtEl>
                                        <p:attrNameLst>
                                          <p:attrName>ppt_x</p:attrName>
                                        </p:attrNameLst>
                                      </p:cBhvr>
                                    </p:anim>
                                    <p:anim from="(-#ppt_h/2)" to="(#ppt_y)" calcmode="lin" valueType="num">
                                      <p:cBhvr>
                                        <p:cTn id="25" dur="1000" fill="hold">
                                          <p:stCondLst>
                                            <p:cond delay="0"/>
                                          </p:stCondLst>
                                        </p:cTn>
                                        <p:tgtEl>
                                          <p:spTgt spid="149">
                                            <p:txEl>
                                              <p:pRg st="3" end="3"/>
                                            </p:txEl>
                                          </p:spTgt>
                                        </p:tgtEl>
                                        <p:attrNameLst>
                                          <p:attrName>ppt_y</p:attrName>
                                        </p:attrNameLst>
                                      </p:cBhvr>
                                    </p:anim>
                                    <p:animRot by="21600000">
                                      <p:cBhvr>
                                        <p:cTn id="26" dur="1000" fill="hold">
                                          <p:stCondLst>
                                            <p:cond delay="0"/>
                                          </p:stCondLst>
                                        </p:cTn>
                                        <p:tgtEl>
                                          <p:spTgt spid="149">
                                            <p:txEl>
                                              <p:pRg st="3" end="3"/>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149">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149">
                                            <p:txEl>
                                              <p:pRg st="4" end="4"/>
                                            </p:txEl>
                                          </p:spTgt>
                                        </p:tgtEl>
                                        <p:attrNameLst>
                                          <p:attrName>ppt_w</p:attrName>
                                        </p:attrNameLst>
                                      </p:cBhvr>
                                    </p:anim>
                                    <p:anim by="(#ppt_w*0.50)" calcmode="lin" valueType="num">
                                      <p:cBhvr>
                                        <p:cTn id="32" dur="500" decel="50000" autoRev="1" fill="hold">
                                          <p:stCondLst>
                                            <p:cond delay="0"/>
                                          </p:stCondLst>
                                        </p:cTn>
                                        <p:tgtEl>
                                          <p:spTgt spid="149">
                                            <p:txEl>
                                              <p:pRg st="4" end="4"/>
                                            </p:txEl>
                                          </p:spTgt>
                                        </p:tgtEl>
                                        <p:attrNameLst>
                                          <p:attrName>ppt_x</p:attrName>
                                        </p:attrNameLst>
                                      </p:cBhvr>
                                    </p:anim>
                                    <p:anim from="(-#ppt_h/2)" to="(#ppt_y)" calcmode="lin" valueType="num">
                                      <p:cBhvr>
                                        <p:cTn id="33" dur="1000" fill="hold">
                                          <p:stCondLst>
                                            <p:cond delay="0"/>
                                          </p:stCondLst>
                                        </p:cTn>
                                        <p:tgtEl>
                                          <p:spTgt spid="149">
                                            <p:txEl>
                                              <p:pRg st="4" end="4"/>
                                            </p:txEl>
                                          </p:spTgt>
                                        </p:tgtEl>
                                        <p:attrNameLst>
                                          <p:attrName>ppt_y</p:attrName>
                                        </p:attrNameLst>
                                      </p:cBhvr>
                                    </p:anim>
                                    <p:animRot by="21600000">
                                      <p:cBhvr>
                                        <p:cTn id="34"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49927"/>
                                  </p:iterate>
                                  <p:childTnLst>
                                    <p:set>
                                      <p:cBhvr>
                                        <p:cTn id="12" dur="1" fill="hold">
                                          <p:stCondLst>
                                            <p:cond delay="0"/>
                                          </p:stCondLst>
                                        </p:cTn>
                                        <p:tgtEl>
                                          <p:spTgt spid="149">
                                            <p:txEl>
                                              <p:pRg st="2" end="2"/>
                                            </p:txEl>
                                          </p:spTgt>
                                        </p:tgtEl>
                                        <p:attrNameLst>
                                          <p:attrName>style.visibility</p:attrName>
                                        </p:attrNameLst>
                                      </p:cBhvr>
                                      <p:to>
                                        <p:strVal val="visible"/>
                                      </p:to>
                                    </p:set>
                                    <p:set>
                                      <p:cBhvr>
                                        <p:cTn id="13" dur="114" fill="hold">
                                          <p:stCondLst>
                                            <p:cond delay="0"/>
                                          </p:stCondLst>
                                        </p:cTn>
                                        <p:tgtEl>
                                          <p:spTgt spid="149">
                                            <p:txEl>
                                              <p:pRg st="2" end="2"/>
                                            </p:txEl>
                                          </p:spTgt>
                                        </p:tgtEl>
                                        <p:attrNameLst>
                                          <p:attrName>style.rotation</p:attrName>
                                        </p:attrNameLst>
                                      </p:cBhvr>
                                      <p:to>
                                        <p:strVal val="-45.0"/>
                                      </p:to>
                                    </p:set>
                                    <p:anim calcmode="lin" valueType="num">
                                      <p:cBhvr>
                                        <p:cTn id="14"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16"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49927"/>
                                  </p:iterate>
                                  <p:childTnLst>
                                    <p:set>
                                      <p:cBhvr>
                                        <p:cTn id="19" dur="1" fill="hold">
                                          <p:stCondLst>
                                            <p:cond delay="0"/>
                                          </p:stCondLst>
                                        </p:cTn>
                                        <p:tgtEl>
                                          <p:spTgt spid="149">
                                            <p:txEl>
                                              <p:pRg st="2" end="2"/>
                                            </p:txEl>
                                          </p:spTgt>
                                        </p:tgtEl>
                                        <p:attrNameLst>
                                          <p:attrName>style.visibility</p:attrName>
                                        </p:attrNameLst>
                                      </p:cBhvr>
                                      <p:to>
                                        <p:strVal val="visible"/>
                                      </p:to>
                                    </p:set>
                                    <p:set>
                                      <p:cBhvr>
                                        <p:cTn id="20" dur="114" fill="hold">
                                          <p:stCondLst>
                                            <p:cond delay="0"/>
                                          </p:stCondLst>
                                        </p:cTn>
                                        <p:tgtEl>
                                          <p:spTgt spid="149">
                                            <p:txEl>
                                              <p:pRg st="2" end="2"/>
                                            </p:txEl>
                                          </p:spTgt>
                                        </p:tgtEl>
                                        <p:attrNameLst>
                                          <p:attrName>style.rotation</p:attrName>
                                        </p:attrNameLst>
                                      </p:cBhvr>
                                      <p:to>
                                        <p:strVal val="-45.0"/>
                                      </p:to>
                                    </p:set>
                                    <p:anim calcmode="lin" valueType="num">
                                      <p:cBhvr>
                                        <p:cTn id="21"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23"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49927"/>
                                  </p:iterate>
                                  <p:childTnLst>
                                    <p:set>
                                      <p:cBhvr>
                                        <p:cTn id="26" dur="1" fill="hold">
                                          <p:stCondLst>
                                            <p:cond delay="0"/>
                                          </p:stCondLst>
                                        </p:cTn>
                                        <p:tgtEl>
                                          <p:spTgt spid="149">
                                            <p:txEl>
                                              <p:pRg st="2" end="2"/>
                                            </p:txEl>
                                          </p:spTgt>
                                        </p:tgtEl>
                                        <p:attrNameLst>
                                          <p:attrName>style.visibility</p:attrName>
                                        </p:attrNameLst>
                                      </p:cBhvr>
                                      <p:to>
                                        <p:strVal val="visible"/>
                                      </p:to>
                                    </p:set>
                                    <p:set>
                                      <p:cBhvr>
                                        <p:cTn id="27" dur="114" fill="hold">
                                          <p:stCondLst>
                                            <p:cond delay="0"/>
                                          </p:stCondLst>
                                        </p:cTn>
                                        <p:tgtEl>
                                          <p:spTgt spid="149">
                                            <p:txEl>
                                              <p:pRg st="2" end="2"/>
                                            </p:txEl>
                                          </p:spTgt>
                                        </p:tgtEl>
                                        <p:attrNameLst>
                                          <p:attrName>style.rotation</p:attrName>
                                        </p:attrNameLst>
                                      </p:cBhvr>
                                      <p:to>
                                        <p:strVal val="-45.0"/>
                                      </p:to>
                                    </p:set>
                                    <p:anim calcmode="lin" valueType="num">
                                      <p:cBhvr>
                                        <p:cTn id="28"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149">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149">
                                            <p:txEl>
                                              <p:pRg st="3" end="3"/>
                                            </p:txEl>
                                          </p:spTgt>
                                        </p:tgtEl>
                                        <p:attrNameLst>
                                          <p:attrName>ppt_w</p:attrName>
                                        </p:attrNameLst>
                                      </p:cBhvr>
                                    </p:anim>
                                    <p:anim by="(#ppt_w*0.50)" calcmode="lin" valueType="num">
                                      <p:cBhvr>
                                        <p:cTn id="37" dur="500" decel="50000" autoRev="1" fill="hold">
                                          <p:stCondLst>
                                            <p:cond delay="0"/>
                                          </p:stCondLst>
                                        </p:cTn>
                                        <p:tgtEl>
                                          <p:spTgt spid="149">
                                            <p:txEl>
                                              <p:pRg st="3" end="3"/>
                                            </p:txEl>
                                          </p:spTgt>
                                        </p:tgtEl>
                                        <p:attrNameLst>
                                          <p:attrName>ppt_x</p:attrName>
                                        </p:attrNameLst>
                                      </p:cBhvr>
                                    </p:anim>
                                    <p:anim from="(-#ppt_h/2)" to="(#ppt_y)" calcmode="lin" valueType="num">
                                      <p:cBhvr>
                                        <p:cTn id="38" dur="1000" fill="hold">
                                          <p:stCondLst>
                                            <p:cond delay="0"/>
                                          </p:stCondLst>
                                        </p:cTn>
                                        <p:tgtEl>
                                          <p:spTgt spid="149">
                                            <p:txEl>
                                              <p:pRg st="3" end="3"/>
                                            </p:txEl>
                                          </p:spTgt>
                                        </p:tgtEl>
                                        <p:attrNameLst>
                                          <p:attrName>ppt_y</p:attrName>
                                        </p:attrNameLst>
                                      </p:cBhvr>
                                    </p:anim>
                                    <p:animRot by="21600000">
                                      <p:cBhvr>
                                        <p:cTn id="39"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pPr marL="0" indent="0" defTabSz="808990">
              <a:spcBef>
                <a:spcPts val="3300"/>
              </a:spcBef>
              <a:buClrTx/>
              <a:buSzTx/>
              <a:buFontTx/>
              <a:buNone/>
              <a:defRPr sz="4900"/>
            </a:pPr>
            <a:r>
              <a:rPr lang="en-US" sz="4900" dirty="0">
                <a:solidFill>
                  <a:srgbClr val="00B050"/>
                </a:solidFill>
              </a:rPr>
              <a:t>Welcome to Grocery</a:t>
            </a:r>
            <a:r>
              <a:rPr lang="el-GR" sz="4900" dirty="0">
                <a:solidFill>
                  <a:srgbClr val="00B050"/>
                </a:solidFill>
              </a:rPr>
              <a:t>.</a:t>
            </a:r>
            <a:br>
              <a:rPr lang="el-GR" sz="4900" dirty="0">
                <a:solidFill>
                  <a:srgbClr val="00B050"/>
                </a:solidFill>
              </a:rPr>
            </a:br>
            <a:r>
              <a:rPr lang="en-US" sz="4900" dirty="0">
                <a:solidFill>
                  <a:srgbClr val="00B050"/>
                </a:solidFill>
              </a:rPr>
              <a:t>Our special is mandarin</a:t>
            </a:r>
            <a:r>
              <a:rPr lang="el-GR" sz="4900" dirty="0">
                <a:solidFill>
                  <a:srgbClr val="00B050"/>
                </a:solidFill>
              </a:rPr>
              <a:t>.</a:t>
            </a:r>
            <a:br>
              <a:rPr lang="el-GR" sz="4900" dirty="0">
                <a:solidFill>
                  <a:srgbClr val="00B050"/>
                </a:solidFill>
              </a:rPr>
            </a:br>
            <a:r>
              <a:rPr lang="en-US" sz="4900" dirty="0">
                <a:solidFill>
                  <a:srgbClr val="00B050"/>
                </a:solidFill>
              </a:rPr>
              <a:t>Have fun shopping</a:t>
            </a:r>
            <a:r>
              <a:rPr lang="el-GR" sz="4900" dirty="0">
                <a:solidFill>
                  <a:srgbClr val="00B050"/>
                </a:solidFill>
              </a:rPr>
              <a:t>!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pic>
        <p:nvPicPr>
          <p:cNvPr id="9" name="Εικόνα 8">
            <a:extLst>
              <a:ext uri="{FF2B5EF4-FFF2-40B4-BE49-F238E27FC236}">
                <a16:creationId xmlns:a16="http://schemas.microsoft.com/office/drawing/2014/main" id="{922AE5FC-8F40-7E4D-A923-1CB7C7A5DE4B}"/>
              </a:ext>
            </a:extLst>
          </p:cNvPr>
          <p:cNvPicPr>
            <a:picLocks noChangeAspect="1"/>
          </p:cNvPicPr>
          <p:nvPr/>
        </p:nvPicPr>
        <p:blipFill>
          <a:blip r:embed="rId2"/>
          <a:stretch>
            <a:fillRect/>
          </a:stretch>
        </p:blipFill>
        <p:spPr>
          <a:xfrm>
            <a:off x="11214543" y="3838353"/>
            <a:ext cx="12959109" cy="7488000"/>
          </a:xfrm>
          <a:prstGeom prst="rect">
            <a:avLst/>
          </a:prstGeom>
        </p:spPr>
      </p:pic>
      <p:sp>
        <p:nvSpPr>
          <p:cNvPr id="2" name="TextBox 1">
            <a:extLst>
              <a:ext uri="{FF2B5EF4-FFF2-40B4-BE49-F238E27FC236}">
                <a16:creationId xmlns:a16="http://schemas.microsoft.com/office/drawing/2014/main" id="{CA96BA45-8E0A-7047-AB6F-00484699978F}"/>
              </a:ext>
            </a:extLst>
          </p:cNvPr>
          <p:cNvSpPr txBox="1"/>
          <p:nvPr/>
        </p:nvSpPr>
        <p:spPr>
          <a:xfrm>
            <a:off x="12749153" y="3799716"/>
            <a:ext cx="9060494" cy="7012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44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0" end="0"/>
                                            </p:txEl>
                                          </p:spTgt>
                                        </p:tgtEl>
                                        <p:attrNameLst>
                                          <p:attrName>ppt_w</p:attrName>
                                        </p:attrNameLst>
                                      </p:cBhvr>
                                    </p:anim>
                                    <p:anim by="(#ppt_w*0.50)" calcmode="lin" valueType="num">
                                      <p:cBhvr>
                                        <p:cTn id="8" dur="500" decel="50000" autoRev="1" fill="hold">
                                          <p:stCondLst>
                                            <p:cond delay="0"/>
                                          </p:stCondLst>
                                        </p:cTn>
                                        <p:tgtEl>
                                          <p:spTgt spid="149">
                                            <p:txEl>
                                              <p:pRg st="0" end="0"/>
                                            </p:txEl>
                                          </p:spTgt>
                                        </p:tgtEl>
                                        <p:attrNameLst>
                                          <p:attrName>ppt_x</p:attrName>
                                        </p:attrNameLst>
                                      </p:cBhvr>
                                    </p:anim>
                                    <p:anim from="(-#ppt_h/2)" to="(#ppt_y)" calcmode="lin" valueType="num">
                                      <p:cBhvr>
                                        <p:cTn id="9" dur="1000" fill="hold">
                                          <p:stCondLst>
                                            <p:cond delay="0"/>
                                          </p:stCondLst>
                                        </p:cTn>
                                        <p:tgtEl>
                                          <p:spTgt spid="149">
                                            <p:txEl>
                                              <p:pRg st="0" end="0"/>
                                            </p:txEl>
                                          </p:spTgt>
                                        </p:tgtEl>
                                        <p:attrNameLst>
                                          <p:attrName>ppt_y</p:attrName>
                                        </p:attrNameLst>
                                      </p:cBhvr>
                                    </p:anim>
                                    <p:animRot by="21600000">
                                      <p:cBhvr>
                                        <p:cTn id="10" dur="1000" fill="hold">
                                          <p:stCondLst>
                                            <p:cond delay="0"/>
                                          </p:stCondLst>
                                        </p:cTn>
                                        <p:tgtEl>
                                          <p:spTgt spid="149">
                                            <p:txEl>
                                              <p:pRg st="0" end="0"/>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3" end="3"/>
                                            </p:txEl>
                                          </p:spTgt>
                                        </p:tgtEl>
                                        <p:attrNameLst>
                                          <p:attrName>style.visibility</p:attrName>
                                        </p:attrNameLst>
                                      </p:cBhvr>
                                      <p:to>
                                        <p:strVal val="visible"/>
                                      </p:to>
                                    </p:set>
                                    <p:set>
                                      <p:cBhvr>
                                        <p:cTn id="34" dur="455" fill="hold">
                                          <p:stCondLst>
                                            <p:cond delay="0"/>
                                          </p:stCondLst>
                                        </p:cTn>
                                        <p:tgtEl>
                                          <p:spTgt spid="2">
                                            <p:txEl>
                                              <p:pRg st="3" end="3"/>
                                            </p:txEl>
                                          </p:spTgt>
                                        </p:tgtEl>
                                        <p:attrNameLst>
                                          <p:attrName>style.rotation</p:attrName>
                                        </p:attrNameLst>
                                      </p:cBhvr>
                                      <p:to>
                                        <p:strVal val="-45.0"/>
                                      </p:to>
                                    </p:set>
                                    <p:anim calcmode="lin" valueType="num">
                                      <p:cBhvr>
                                        <p:cTn id="35" dur="455" fill="hold">
                                          <p:stCondLst>
                                            <p:cond delay="455"/>
                                          </p:stCondLst>
                                        </p:cTn>
                                        <p:tgtEl>
                                          <p:spTgt spid="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3" end="3"/>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2">
                                            <p:txEl>
                                              <p:pRg st="5" end="5"/>
                                            </p:txEl>
                                          </p:spTgt>
                                        </p:tgtEl>
                                        <p:attrNameLst>
                                          <p:attrName>style.visibility</p:attrName>
                                        </p:attrNameLst>
                                      </p:cBhvr>
                                      <p:to>
                                        <p:strVal val="visible"/>
                                      </p:to>
                                    </p:set>
                                    <p:set>
                                      <p:cBhvr>
                                        <p:cTn id="41" dur="455" fill="hold">
                                          <p:stCondLst>
                                            <p:cond delay="0"/>
                                          </p:stCondLst>
                                        </p:cTn>
                                        <p:tgtEl>
                                          <p:spTgt spid="2">
                                            <p:txEl>
                                              <p:pRg st="5" end="5"/>
                                            </p:txEl>
                                          </p:spTgt>
                                        </p:tgtEl>
                                        <p:attrNameLst>
                                          <p:attrName>style.rotation</p:attrName>
                                        </p:attrNameLst>
                                      </p:cBhvr>
                                      <p:to>
                                        <p:strVal val="-45.0"/>
                                      </p:to>
                                    </p:set>
                                    <p:anim calcmode="lin" valueType="num">
                                      <p:cBhvr>
                                        <p:cTn id="42" dur="455" fill="hold">
                                          <p:stCondLst>
                                            <p:cond delay="455"/>
                                          </p:stCondLst>
                                        </p:cTn>
                                        <p:tgtEl>
                                          <p:spTgt spid="2">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2">
                                            <p:txEl>
                                              <p:pRg st="5" end="5"/>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2">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2">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149">
                                            <p:txEl>
                                              <p:pRg st="1" end="1"/>
                                            </p:txEl>
                                          </p:spTgt>
                                        </p:tgtEl>
                                        <p:attrNameLst>
                                          <p:attrName>style.visibility</p:attrName>
                                        </p:attrNameLst>
                                      </p:cBhvr>
                                      <p:to>
                                        <p:strVal val="visible"/>
                                      </p:to>
                                    </p:set>
                                    <p:anim by="(-#ppt_w*2)" calcmode="lin" valueType="num">
                                      <p:cBhvr rctx="PPT">
                                        <p:cTn id="50" dur="500" autoRev="1" fill="hold">
                                          <p:stCondLst>
                                            <p:cond delay="0"/>
                                          </p:stCondLst>
                                        </p:cTn>
                                        <p:tgtEl>
                                          <p:spTgt spid="149">
                                            <p:txEl>
                                              <p:pRg st="1" end="1"/>
                                            </p:txEl>
                                          </p:spTgt>
                                        </p:tgtEl>
                                        <p:attrNameLst>
                                          <p:attrName>ppt_w</p:attrName>
                                        </p:attrNameLst>
                                      </p:cBhvr>
                                    </p:anim>
                                    <p:anim by="(#ppt_w*0.50)" calcmode="lin" valueType="num">
                                      <p:cBhvr>
                                        <p:cTn id="51" dur="500" decel="50000" autoRev="1" fill="hold">
                                          <p:stCondLst>
                                            <p:cond delay="0"/>
                                          </p:stCondLst>
                                        </p:cTn>
                                        <p:tgtEl>
                                          <p:spTgt spid="149">
                                            <p:txEl>
                                              <p:pRg st="1" end="1"/>
                                            </p:txEl>
                                          </p:spTgt>
                                        </p:tgtEl>
                                        <p:attrNameLst>
                                          <p:attrName>ppt_x</p:attrName>
                                        </p:attrNameLst>
                                      </p:cBhvr>
                                    </p:anim>
                                    <p:anim from="(-#ppt_h/2)" to="(#ppt_y)" calcmode="lin" valueType="num">
                                      <p:cBhvr>
                                        <p:cTn id="52" dur="1000" fill="hold">
                                          <p:stCondLst>
                                            <p:cond delay="0"/>
                                          </p:stCondLst>
                                        </p:cTn>
                                        <p:tgtEl>
                                          <p:spTgt spid="149">
                                            <p:txEl>
                                              <p:pRg st="1" end="1"/>
                                            </p:txEl>
                                          </p:spTgt>
                                        </p:tgtEl>
                                        <p:attrNameLst>
                                          <p:attrName>ppt_y</p:attrName>
                                        </p:attrNameLst>
                                      </p:cBhvr>
                                    </p:anim>
                                    <p:animRot by="21600000">
                                      <p:cBhvr>
                                        <p:cTn id="53"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1B9ABEFE-D4FD-5441-AA41-A30C5723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74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149">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149">
                                            <p:txEl>
                                              <p:pRg st="3" end="3"/>
                                            </p:txEl>
                                          </p:spTgt>
                                        </p:tgtEl>
                                        <p:attrNameLst>
                                          <p:attrName>ppt_w</p:attrName>
                                        </p:attrNameLst>
                                      </p:cBhvr>
                                    </p:anim>
                                    <p:anim by="(#ppt_w*0.50)" calcmode="lin" valueType="num">
                                      <p:cBhvr>
                                        <p:cTn id="22" dur="500" decel="50000" autoRev="1" fill="hold">
                                          <p:stCondLst>
                                            <p:cond delay="0"/>
                                          </p:stCondLst>
                                        </p:cTn>
                                        <p:tgtEl>
                                          <p:spTgt spid="149">
                                            <p:txEl>
                                              <p:pRg st="3" end="3"/>
                                            </p:txEl>
                                          </p:spTgt>
                                        </p:tgtEl>
                                        <p:attrNameLst>
                                          <p:attrName>ppt_x</p:attrName>
                                        </p:attrNameLst>
                                      </p:cBhvr>
                                    </p:anim>
                                    <p:anim from="(-#ppt_h/2)" to="(#ppt_y)" calcmode="lin" valueType="num">
                                      <p:cBhvr>
                                        <p:cTn id="23" dur="1000" fill="hold">
                                          <p:stCondLst>
                                            <p:cond delay="0"/>
                                          </p:stCondLst>
                                        </p:cTn>
                                        <p:tgtEl>
                                          <p:spTgt spid="149">
                                            <p:txEl>
                                              <p:pRg st="3" end="3"/>
                                            </p:txEl>
                                          </p:spTgt>
                                        </p:tgtEl>
                                        <p:attrNameLst>
                                          <p:attrName>ppt_y</p:attrName>
                                        </p:attrNameLst>
                                      </p:cBhvr>
                                    </p:anim>
                                    <p:animRot by="21600000">
                                      <p:cBhvr>
                                        <p:cTn id="24" dur="1000" fill="hold">
                                          <p:stCondLst>
                                            <p:cond delay="0"/>
                                          </p:stCondLst>
                                        </p:cTn>
                                        <p:tgtEl>
                                          <p:spTgt spid="149">
                                            <p:txEl>
                                              <p:pRg st="3" end="3"/>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149">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149">
                                            <p:txEl>
                                              <p:pRg st="4" end="4"/>
                                            </p:txEl>
                                          </p:spTgt>
                                        </p:tgtEl>
                                        <p:attrNameLst>
                                          <p:attrName>ppt_w</p:attrName>
                                        </p:attrNameLst>
                                      </p:cBhvr>
                                    </p:anim>
                                    <p:anim by="(#ppt_w*0.50)" calcmode="lin" valueType="num">
                                      <p:cBhvr>
                                        <p:cTn id="28" dur="500" decel="50000" autoRev="1" fill="hold">
                                          <p:stCondLst>
                                            <p:cond delay="0"/>
                                          </p:stCondLst>
                                        </p:cTn>
                                        <p:tgtEl>
                                          <p:spTgt spid="149">
                                            <p:txEl>
                                              <p:pRg st="4" end="4"/>
                                            </p:txEl>
                                          </p:spTgt>
                                        </p:tgtEl>
                                        <p:attrNameLst>
                                          <p:attrName>ppt_x</p:attrName>
                                        </p:attrNameLst>
                                      </p:cBhvr>
                                    </p:anim>
                                    <p:anim from="(-#ppt_h/2)" to="(#ppt_y)" calcmode="lin" valueType="num">
                                      <p:cBhvr>
                                        <p:cTn id="29" dur="1000" fill="hold">
                                          <p:stCondLst>
                                            <p:cond delay="0"/>
                                          </p:stCondLst>
                                        </p:cTn>
                                        <p:tgtEl>
                                          <p:spTgt spid="149">
                                            <p:txEl>
                                              <p:pRg st="4" end="4"/>
                                            </p:txEl>
                                          </p:spTgt>
                                        </p:tgtEl>
                                        <p:attrNameLst>
                                          <p:attrName>ppt_y</p:attrName>
                                        </p:attrNameLst>
                                      </p:cBhvr>
                                    </p:anim>
                                    <p:animRot by="21600000">
                                      <p:cBhvr>
                                        <p:cTn id="30"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η συνάρτηση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9" name="Εικόνα 8">
            <a:extLst>
              <a:ext uri="{FF2B5EF4-FFF2-40B4-BE49-F238E27FC236}">
                <a16:creationId xmlns:a16="http://schemas.microsoft.com/office/drawing/2014/main" id="{F4CD8C69-9F25-2847-92A4-30999FEC7943}"/>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5" name="TextBox 4">
            <a:extLst>
              <a:ext uri="{FF2B5EF4-FFF2-40B4-BE49-F238E27FC236}">
                <a16:creationId xmlns:a16="http://schemas.microsoft.com/office/drawing/2014/main" id="{5027FC40-FFEB-054E-8E20-9FF91BD99BA4}"/>
              </a:ext>
            </a:extLst>
          </p:cNvPr>
          <p:cNvSpPr txBox="1"/>
          <p:nvPr/>
        </p:nvSpPr>
        <p:spPr>
          <a:xfrm>
            <a:off x="12807421" y="4809401"/>
            <a:ext cx="9138179" cy="5304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set>
                                      <p:cBhvr>
                                        <p:cTn id="13" dur="455" fill="hold">
                                          <p:stCondLst>
                                            <p:cond delay="0"/>
                                          </p:stCondLst>
                                        </p:cTn>
                                        <p:tgtEl>
                                          <p:spTgt spid="5">
                                            <p:txEl>
                                              <p:pRg st="0" end="0"/>
                                            </p:txEl>
                                          </p:spTgt>
                                        </p:tgtEl>
                                        <p:attrNameLst>
                                          <p:attrName>style.rotation</p:attrName>
                                        </p:attrNameLst>
                                      </p:cBhvr>
                                      <p:to>
                                        <p:strVal val="-45.0"/>
                                      </p:to>
                                    </p:set>
                                    <p:anim calcmode="lin" valueType="num">
                                      <p:cBhvr>
                                        <p:cTn id="14"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par>
                                <p:cTn id="18" presetID="56" presetClass="entr" presetSubtype="0" fill="hold" nodeType="withEffect">
                                  <p:stCondLst>
                                    <p:cond delay="0"/>
                                  </p:stCondLst>
                                  <p:iterate type="lt">
                                    <p:tmPct val="10000"/>
                                  </p:iterate>
                                  <p:childTnLst>
                                    <p:set>
                                      <p:cBhvr>
                                        <p:cTn id="19" dur="1" fill="hold">
                                          <p:stCondLst>
                                            <p:cond delay="0"/>
                                          </p:stCondLst>
                                        </p:cTn>
                                        <p:tgtEl>
                                          <p:spTgt spid="149">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49">
                                            <p:txEl>
                                              <p:pRg st="2" end="2"/>
                                            </p:txEl>
                                          </p:spTgt>
                                        </p:tgtEl>
                                        <p:attrNameLst>
                                          <p:attrName>ppt_w</p:attrName>
                                        </p:attrNameLst>
                                      </p:cBhvr>
                                    </p:anim>
                                    <p:anim by="(#ppt_w*0.50)" calcmode="lin" valueType="num">
                                      <p:cBhvr>
                                        <p:cTn id="21" dur="500" decel="50000" autoRev="1" fill="hold">
                                          <p:stCondLst>
                                            <p:cond delay="0"/>
                                          </p:stCondLst>
                                        </p:cTn>
                                        <p:tgtEl>
                                          <p:spTgt spid="149">
                                            <p:txEl>
                                              <p:pRg st="2" end="2"/>
                                            </p:txEl>
                                          </p:spTgt>
                                        </p:tgtEl>
                                        <p:attrNameLst>
                                          <p:attrName>ppt_x</p:attrName>
                                        </p:attrNameLst>
                                      </p:cBhvr>
                                    </p:anim>
                                    <p:anim from="(-#ppt_h/2)" to="(#ppt_y)" calcmode="lin" valueType="num">
                                      <p:cBhvr>
                                        <p:cTn id="22" dur="1000" fill="hold">
                                          <p:stCondLst>
                                            <p:cond delay="0"/>
                                          </p:stCondLst>
                                        </p:cTn>
                                        <p:tgtEl>
                                          <p:spTgt spid="149">
                                            <p:txEl>
                                              <p:pRg st="2" end="2"/>
                                            </p:txEl>
                                          </p:spTgt>
                                        </p:tgtEl>
                                        <p:attrNameLst>
                                          <p:attrName>ppt_y</p:attrName>
                                        </p:attrNameLst>
                                      </p:cBhvr>
                                    </p:anim>
                                    <p:animRot by="21600000">
                                      <p:cBhvr>
                                        <p:cTn id="23" dur="1000" fill="hold">
                                          <p:stCondLst>
                                            <p:cond delay="0"/>
                                          </p:stCondLst>
                                        </p:cTn>
                                        <p:tgtEl>
                                          <p:spTgt spid="149">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49">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149">
                                            <p:txEl>
                                              <p:pRg st="3" end="3"/>
                                            </p:txEl>
                                          </p:spTgt>
                                        </p:tgtEl>
                                        <p:attrNameLst>
                                          <p:attrName>ppt_w</p:attrName>
                                        </p:attrNameLst>
                                      </p:cBhvr>
                                    </p:anim>
                                    <p:anim by="(#ppt_w*0.50)" calcmode="lin" valueType="num">
                                      <p:cBhvr>
                                        <p:cTn id="29" dur="500" decel="50000" autoRev="1" fill="hold">
                                          <p:stCondLst>
                                            <p:cond delay="0"/>
                                          </p:stCondLst>
                                        </p:cTn>
                                        <p:tgtEl>
                                          <p:spTgt spid="149">
                                            <p:txEl>
                                              <p:pRg st="3" end="3"/>
                                            </p:txEl>
                                          </p:spTgt>
                                        </p:tgtEl>
                                        <p:attrNameLst>
                                          <p:attrName>ppt_x</p:attrName>
                                        </p:attrNameLst>
                                      </p:cBhvr>
                                    </p:anim>
                                    <p:anim from="(-#ppt_h/2)" to="(#ppt_y)" calcmode="lin" valueType="num">
                                      <p:cBhvr>
                                        <p:cTn id="30" dur="1000" fill="hold">
                                          <p:stCondLst>
                                            <p:cond delay="0"/>
                                          </p:stCondLst>
                                        </p:cTn>
                                        <p:tgtEl>
                                          <p:spTgt spid="149">
                                            <p:txEl>
                                              <p:pRg st="3" end="3"/>
                                            </p:txEl>
                                          </p:spTgt>
                                        </p:tgtEl>
                                        <p:attrNameLst>
                                          <p:attrName>ppt_y</p:attrName>
                                        </p:attrNameLst>
                                      </p:cBhvr>
                                    </p:anim>
                                    <p:animRot by="21600000">
                                      <p:cBhvr>
                                        <p:cTn id="31" dur="1000" fill="hold">
                                          <p:stCondLst>
                                            <p:cond delay="0"/>
                                          </p:stCondLst>
                                        </p:cTn>
                                        <p:tgtEl>
                                          <p:spTgt spid="149">
                                            <p:txEl>
                                              <p:pRg st="3" end="3"/>
                                            </p:txEl>
                                          </p:spTgt>
                                        </p:tgtEl>
                                        <p:attrNameLst>
                                          <p:attrName>r</p:attrName>
                                        </p:attrNameLst>
                                      </p:cBhvr>
                                    </p:animRot>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5">
                                            <p:txEl>
                                              <p:pRg st="1" end="1"/>
                                            </p:txEl>
                                          </p:spTgt>
                                        </p:tgtEl>
                                        <p:attrNameLst>
                                          <p:attrName>style.visibility</p:attrName>
                                        </p:attrNameLst>
                                      </p:cBhvr>
                                      <p:to>
                                        <p:strVal val="visible"/>
                                      </p:to>
                                    </p:set>
                                    <p:set>
                                      <p:cBhvr>
                                        <p:cTn id="34" dur="455" fill="hold">
                                          <p:stCondLst>
                                            <p:cond delay="0"/>
                                          </p:stCondLst>
                                        </p:cTn>
                                        <p:tgtEl>
                                          <p:spTgt spid="5">
                                            <p:txEl>
                                              <p:pRg st="1" end="1"/>
                                            </p:txEl>
                                          </p:spTgt>
                                        </p:tgtEl>
                                        <p:attrNameLst>
                                          <p:attrName>style.rotation</p:attrName>
                                        </p:attrNameLst>
                                      </p:cBhvr>
                                      <p:to>
                                        <p:strVal val="-45.0"/>
                                      </p:to>
                                    </p:set>
                                    <p:anim calcmode="lin" valueType="num">
                                      <p:cBhvr>
                                        <p:cTn id="35"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5">
                                            <p:txEl>
                                              <p:pRg st="3" end="3"/>
                                            </p:txEl>
                                          </p:spTgt>
                                        </p:tgtEl>
                                        <p:attrNameLst>
                                          <p:attrName>style.visibility</p:attrName>
                                        </p:attrNameLst>
                                      </p:cBhvr>
                                      <p:to>
                                        <p:strVal val="visible"/>
                                      </p:to>
                                    </p:set>
                                    <p:set>
                                      <p:cBhvr>
                                        <p:cTn id="41" dur="455" fill="hold">
                                          <p:stCondLst>
                                            <p:cond delay="0"/>
                                          </p:stCondLst>
                                        </p:cTn>
                                        <p:tgtEl>
                                          <p:spTgt spid="5">
                                            <p:txEl>
                                              <p:pRg st="3" end="3"/>
                                            </p:txEl>
                                          </p:spTgt>
                                        </p:tgtEl>
                                        <p:attrNameLst>
                                          <p:attrName>style.rotation</p:attrName>
                                        </p:attrNameLst>
                                      </p:cBhvr>
                                      <p:to>
                                        <p:strVal val="-45.0"/>
                                      </p:to>
                                    </p:set>
                                    <p:anim calcmode="lin" valueType="num">
                                      <p:cBhvr>
                                        <p:cTn id="42" dur="455" fill="hold">
                                          <p:stCondLst>
                                            <p:cond delay="455"/>
                                          </p:stCondLst>
                                        </p:cTn>
                                        <p:tgtEl>
                                          <p:spTgt spid="5">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5">
                                            <p:txEl>
                                              <p:pRg st="3" end="3"/>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5">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5">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0" name="Picture 2">
            <a:extLst>
              <a:ext uri="{FF2B5EF4-FFF2-40B4-BE49-F238E27FC236}">
                <a16:creationId xmlns:a16="http://schemas.microsoft.com/office/drawing/2014/main" id="{8C987CA7-57B0-2648-91A3-6A2426B63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67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4" end="4"/>
                                            </p:txEl>
                                          </p:spTgt>
                                        </p:tgtEl>
                                        <p:attrNameLst>
                                          <p:attrName>ppt_w</p:attrName>
                                        </p:attrNameLst>
                                      </p:cBhvr>
                                    </p:anim>
                                    <p:anim by="(#ppt_w*0.50)" calcmode="lin" valueType="num">
                                      <p:cBhvr>
                                        <p:cTn id="28" dur="500" decel="50000" autoRev="1" fill="hold">
                                          <p:stCondLst>
                                            <p:cond delay="0"/>
                                          </p:stCondLst>
                                        </p:cTn>
                                        <p:tgtEl>
                                          <p:spTgt spid="266">
                                            <p:txEl>
                                              <p:pRg st="4" end="4"/>
                                            </p:txEl>
                                          </p:spTgt>
                                        </p:tgtEl>
                                        <p:attrNameLst>
                                          <p:attrName>ppt_x</p:attrName>
                                        </p:attrNameLst>
                                      </p:cBhvr>
                                    </p:anim>
                                    <p:anim from="(-#ppt_h/2)" to="(#ppt_y)" calcmode="lin" valueType="num">
                                      <p:cBhvr>
                                        <p:cTn id="29" dur="1000" fill="hold">
                                          <p:stCondLst>
                                            <p:cond delay="0"/>
                                          </p:stCondLst>
                                        </p:cTn>
                                        <p:tgtEl>
                                          <p:spTgt spid="266">
                                            <p:txEl>
                                              <p:pRg st="4" end="4"/>
                                            </p:txEl>
                                          </p:spTgt>
                                        </p:tgtEl>
                                        <p:attrNameLst>
                                          <p:attrName>ppt_y</p:attrName>
                                        </p:attrNameLst>
                                      </p:cBhvr>
                                    </p:anim>
                                    <p:animRot by="21600000">
                                      <p:cBhvr>
                                        <p:cTn id="30" dur="1000" fill="hold">
                                          <p:stCondLst>
                                            <p:cond delay="0"/>
                                          </p:stCondLst>
                                        </p:cTn>
                                        <p:tgtEl>
                                          <p:spTgt spid="266">
                                            <p:txEl>
                                              <p:pRg st="4" end="4"/>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rPr dirty="0" err="1"/>
              <a:t>Το</a:t>
            </a:r>
            <a:r>
              <a:rPr dirty="0"/>
              <a:t> π</a:t>
            </a:r>
            <a:r>
              <a:rPr dirty="0" err="1"/>
              <a:t>ρώτο</a:t>
            </a:r>
            <a:r>
              <a:rPr dirty="0"/>
              <a:t> π</a:t>
            </a:r>
            <a:r>
              <a:rPr dirty="0" err="1"/>
              <a:t>ράγμ</a:t>
            </a:r>
            <a:r>
              <a:rPr dirty="0"/>
              <a:t>α π</a:t>
            </a:r>
            <a:r>
              <a:rPr dirty="0" err="1"/>
              <a:t>ου</a:t>
            </a:r>
            <a:r>
              <a:rPr dirty="0"/>
              <a:t> π</a:t>
            </a:r>
            <a:r>
              <a:rPr dirty="0" err="1"/>
              <a:t>ρόκειτ</a:t>
            </a:r>
            <a:r>
              <a:rPr dirty="0"/>
              <a:t>α</a:t>
            </a:r>
            <a:r>
              <a:rPr dirty="0" err="1"/>
              <a:t>ι</a:t>
            </a:r>
            <a:r>
              <a:rPr dirty="0"/>
              <a:t> </a:t>
            </a:r>
            <a:r>
              <a:rPr dirty="0" err="1"/>
              <a:t>ν</a:t>
            </a:r>
            <a:r>
              <a:rPr dirty="0"/>
              <a:t>α </a:t>
            </a:r>
            <a:r>
              <a:rPr dirty="0" err="1"/>
              <a:t>κάνουμε</a:t>
            </a:r>
            <a:r>
              <a:rPr dirty="0"/>
              <a:t> </a:t>
            </a:r>
            <a:r>
              <a:rPr dirty="0" err="1"/>
              <a:t>είν</a:t>
            </a:r>
            <a:r>
              <a:rPr dirty="0"/>
              <a:t>α</a:t>
            </a:r>
            <a:r>
              <a:rPr dirty="0" err="1"/>
              <a:t>ι</a:t>
            </a:r>
            <a:r>
              <a:rPr dirty="0"/>
              <a:t> </a:t>
            </a:r>
            <a:r>
              <a:rPr dirty="0" err="1"/>
              <a:t>ν</a:t>
            </a:r>
            <a:r>
              <a:rPr dirty="0"/>
              <a:t>α </a:t>
            </a:r>
            <a:r>
              <a:rPr dirty="0" err="1"/>
              <a:t>δείξουμε</a:t>
            </a:r>
            <a:r>
              <a:rPr dirty="0"/>
              <a:t> π</a:t>
            </a:r>
            <a:r>
              <a:rPr dirty="0" err="1"/>
              <a:t>ώς</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α</a:t>
            </a:r>
            <a:r>
              <a:rPr dirty="0" err="1"/>
              <a:t>γνοήσει</a:t>
            </a:r>
            <a:r>
              <a:rPr dirty="0"/>
              <a:t> </a:t>
            </a:r>
            <a:r>
              <a:rPr dirty="0" err="1"/>
              <a:t>μέρος</a:t>
            </a:r>
            <a:r>
              <a:rPr dirty="0"/>
              <a:t> </a:t>
            </a:r>
            <a:r>
              <a:rPr dirty="0" err="1"/>
              <a:t>ενός</a:t>
            </a:r>
            <a:r>
              <a:rPr dirty="0"/>
              <a:t> π</a:t>
            </a:r>
            <a:r>
              <a:rPr dirty="0" err="1"/>
              <a:t>ρογράμμ</a:t>
            </a:r>
            <a:r>
              <a:rPr dirty="0"/>
              <a:t>α</a:t>
            </a:r>
            <a:r>
              <a:rPr dirty="0" err="1"/>
              <a:t>τος</a:t>
            </a:r>
            <a:r>
              <a:rPr dirty="0"/>
              <a:t>. </a:t>
            </a:r>
          </a:p>
          <a:p>
            <a:pPr marL="0" indent="0">
              <a:buClrTx/>
              <a:buSzTx/>
              <a:buFontTx/>
              <a:buNone/>
            </a:pPr>
            <a:endParaRPr dirty="0"/>
          </a:p>
          <a:p>
            <a:pPr marL="0" indent="0">
              <a:buClrTx/>
              <a:buSzTx/>
              <a:buFontTx/>
              <a:buNone/>
            </a:pPr>
            <a:r>
              <a:rPr dirty="0"/>
              <a:t>Κείμενο π</a:t>
            </a:r>
            <a:r>
              <a:rPr dirty="0" err="1"/>
              <a:t>ου</a:t>
            </a:r>
            <a:r>
              <a:rPr dirty="0"/>
              <a:t> </a:t>
            </a:r>
            <a:r>
              <a:rPr dirty="0" err="1"/>
              <a:t>γράφετ</a:t>
            </a:r>
            <a:r>
              <a:rPr dirty="0"/>
              <a:t>α</a:t>
            </a:r>
            <a:r>
              <a:rPr dirty="0" err="1"/>
              <a:t>ι</a:t>
            </a:r>
            <a:r>
              <a:rPr dirty="0"/>
              <a:t> </a:t>
            </a:r>
            <a:r>
              <a:rPr dirty="0" err="1"/>
              <a:t>σε</a:t>
            </a:r>
            <a:r>
              <a:rPr dirty="0"/>
              <a:t> </a:t>
            </a:r>
            <a:r>
              <a:rPr dirty="0" err="1"/>
              <a:t>έν</a:t>
            </a:r>
            <a:r>
              <a:rPr dirty="0"/>
              <a:t>α π</a:t>
            </a:r>
            <a:r>
              <a:rPr dirty="0" err="1"/>
              <a:t>ρόγρ</a:t>
            </a:r>
            <a:r>
              <a:rPr dirty="0"/>
              <a:t>α</a:t>
            </a:r>
            <a:r>
              <a:rPr dirty="0" err="1"/>
              <a:t>μμ</a:t>
            </a:r>
            <a:r>
              <a:rPr dirty="0"/>
              <a:t>α α</a:t>
            </a:r>
            <a:r>
              <a:rPr dirty="0" err="1"/>
              <a:t>λλά</a:t>
            </a:r>
            <a:r>
              <a:rPr dirty="0"/>
              <a:t> </a:t>
            </a:r>
            <a:r>
              <a:rPr dirty="0" err="1"/>
              <a:t>δεν</a:t>
            </a:r>
            <a:r>
              <a:rPr dirty="0"/>
              <a:t> </a:t>
            </a:r>
            <a:r>
              <a:rPr dirty="0" err="1"/>
              <a:t>εκτελείτ</a:t>
            </a:r>
            <a:r>
              <a:rPr dirty="0"/>
              <a:t>α</a:t>
            </a:r>
            <a:r>
              <a:rPr dirty="0" err="1"/>
              <a:t>ι</a:t>
            </a:r>
            <a:r>
              <a:rPr dirty="0"/>
              <a:t> απ</a:t>
            </a:r>
            <a:r>
              <a:rPr dirty="0" err="1"/>
              <a:t>ό</a:t>
            </a:r>
            <a:r>
              <a:rPr dirty="0"/>
              <a:t> </a:t>
            </a:r>
            <a:r>
              <a:rPr dirty="0" err="1"/>
              <a:t>τον</a:t>
            </a:r>
            <a:r>
              <a:rPr dirty="0"/>
              <a:t> </a:t>
            </a:r>
            <a:r>
              <a:rPr dirty="0" err="1"/>
              <a:t>υ</a:t>
            </a:r>
            <a:r>
              <a:rPr dirty="0"/>
              <a:t>π</a:t>
            </a:r>
            <a:r>
              <a:rPr dirty="0" err="1"/>
              <a:t>ολογιστή</a:t>
            </a:r>
            <a:r>
              <a:rPr dirty="0"/>
              <a:t> </a:t>
            </a:r>
            <a:r>
              <a:rPr dirty="0" err="1"/>
              <a:t>ονομάζετ</a:t>
            </a:r>
            <a:r>
              <a:rPr dirty="0"/>
              <a:t>α</a:t>
            </a:r>
            <a:r>
              <a:rPr dirty="0" err="1"/>
              <a:t>ι</a:t>
            </a:r>
            <a:r>
              <a:rPr dirty="0"/>
              <a:t> </a:t>
            </a:r>
            <a:r>
              <a:rPr dirty="0" err="1"/>
              <a:t>σχόλιο</a:t>
            </a:r>
            <a:r>
              <a:rPr dirty="0"/>
              <a:t>. </a:t>
            </a:r>
            <a:r>
              <a:rPr dirty="0" err="1"/>
              <a:t>Η</a:t>
            </a:r>
            <a:r>
              <a:rPr dirty="0"/>
              <a:t> Python </a:t>
            </a:r>
            <a:r>
              <a:rPr dirty="0" err="1"/>
              <a:t>ερμηνεύει</a:t>
            </a:r>
            <a:r>
              <a:rPr dirty="0"/>
              <a:t> </a:t>
            </a:r>
            <a:r>
              <a:rPr dirty="0" err="1"/>
              <a:t>οτιδή</a:t>
            </a:r>
            <a:r>
              <a:rPr dirty="0"/>
              <a:t>π</a:t>
            </a:r>
            <a:r>
              <a:rPr dirty="0" err="1"/>
              <a:t>οτε</a:t>
            </a:r>
            <a:r>
              <a:rPr dirty="0"/>
              <a:t> </a:t>
            </a:r>
            <a:r>
              <a:rPr dirty="0" err="1"/>
              <a:t>μετά</a:t>
            </a:r>
            <a:r>
              <a:rPr dirty="0"/>
              <a:t> </a:t>
            </a:r>
            <a:r>
              <a:rPr dirty="0" err="1"/>
              <a:t>το</a:t>
            </a:r>
            <a:r>
              <a:rPr dirty="0"/>
              <a:t> # </a:t>
            </a:r>
            <a:r>
              <a:rPr dirty="0" err="1"/>
              <a:t>ως</a:t>
            </a:r>
            <a:r>
              <a:rPr dirty="0"/>
              <a:t> </a:t>
            </a:r>
            <a:r>
              <a:rPr dirty="0" err="1"/>
              <a:t>σχόλιο</a:t>
            </a:r>
            <a:r>
              <a:rPr dirty="0"/>
              <a:t>.</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dissolv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 calcmode="lin" valueType="num">
                                      <p:cBhvr additive="base">
                                        <p:cTn id="12" dur="500" fill="hold"/>
                                        <p:tgtEl>
                                          <p:spTgt spid="15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615723"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7" name="Εικόνα 6">
            <a:extLst>
              <a:ext uri="{FF2B5EF4-FFF2-40B4-BE49-F238E27FC236}">
                <a16:creationId xmlns:a16="http://schemas.microsoft.com/office/drawing/2014/main" id="{F84081C5-A9C2-944D-9DF7-AACDC67C71DC}"/>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2" name="TextBox 1">
            <a:extLst>
              <a:ext uri="{FF2B5EF4-FFF2-40B4-BE49-F238E27FC236}">
                <a16:creationId xmlns:a16="http://schemas.microsoft.com/office/drawing/2014/main" id="{FB65252E-03DF-7340-8758-35211889B996}"/>
              </a:ext>
            </a:extLst>
          </p:cNvPr>
          <p:cNvSpPr txBox="1"/>
          <p:nvPr/>
        </p:nvSpPr>
        <p:spPr>
          <a:xfrm>
            <a:off x="12644329" y="4310975"/>
            <a:ext cx="8929796" cy="648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2" end="2"/>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2" end="2"/>
                                            </p:txEl>
                                          </p:spTgt>
                                        </p:tgtEl>
                                        <p:attrNameLst>
                                          <p:attrName>ppt_w</p:attrName>
                                        </p:attrNameLst>
                                      </p:cBhvr>
                                    </p:anim>
                                    <p:anim by="(#ppt_w*0.50)" calcmode="lin" valueType="num">
                                      <p:cBhvr>
                                        <p:cTn id="8" dur="500" decel="50000" autoRev="1" fill="hold">
                                          <p:stCondLst>
                                            <p:cond delay="0"/>
                                          </p:stCondLst>
                                        </p:cTn>
                                        <p:tgtEl>
                                          <p:spTgt spid="149">
                                            <p:txEl>
                                              <p:pRg st="2" end="2"/>
                                            </p:txEl>
                                          </p:spTgt>
                                        </p:tgtEl>
                                        <p:attrNameLst>
                                          <p:attrName>ppt_x</p:attrName>
                                        </p:attrNameLst>
                                      </p:cBhvr>
                                    </p:anim>
                                    <p:anim from="(-#ppt_h/2)" to="(#ppt_y)" calcmode="lin" valueType="num">
                                      <p:cBhvr>
                                        <p:cTn id="9" dur="1000" fill="hold">
                                          <p:stCondLst>
                                            <p:cond delay="0"/>
                                          </p:stCondLst>
                                        </p:cTn>
                                        <p:tgtEl>
                                          <p:spTgt spid="149">
                                            <p:txEl>
                                              <p:pRg st="2" end="2"/>
                                            </p:txEl>
                                          </p:spTgt>
                                        </p:tgtEl>
                                        <p:attrNameLst>
                                          <p:attrName>ppt_y</p:attrName>
                                        </p:attrNameLst>
                                      </p:cBhvr>
                                    </p:anim>
                                    <p:animRot by="21600000">
                                      <p:cBhvr>
                                        <p:cTn id="10" dur="1000" fill="hold">
                                          <p:stCondLst>
                                            <p:cond delay="0"/>
                                          </p:stCondLst>
                                        </p:cTn>
                                        <p:tgtEl>
                                          <p:spTgt spid="149">
                                            <p:txEl>
                                              <p:pRg st="2" end="2"/>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4" end="4"/>
                                            </p:txEl>
                                          </p:spTgt>
                                        </p:tgtEl>
                                        <p:attrNameLst>
                                          <p:attrName>style.visibility</p:attrName>
                                        </p:attrNameLst>
                                      </p:cBhvr>
                                      <p:to>
                                        <p:strVal val="visible"/>
                                      </p:to>
                                    </p:set>
                                    <p:set>
                                      <p:cBhvr>
                                        <p:cTn id="34" dur="455" fill="hold">
                                          <p:stCondLst>
                                            <p:cond delay="0"/>
                                          </p:stCondLst>
                                        </p:cTn>
                                        <p:tgtEl>
                                          <p:spTgt spid="2">
                                            <p:txEl>
                                              <p:pRg st="4" end="4"/>
                                            </p:txEl>
                                          </p:spTgt>
                                        </p:tgtEl>
                                        <p:attrNameLst>
                                          <p:attrName>style.rotation</p:attrName>
                                        </p:attrNameLst>
                                      </p:cBhvr>
                                      <p:to>
                                        <p:strVal val="-45.0"/>
                                      </p:to>
                                    </p:set>
                                    <p:anim calcmode="lin" valueType="num">
                                      <p:cBhvr>
                                        <p:cTn id="35"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9810666"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pic>
        <p:nvPicPr>
          <p:cNvPr id="7" name="Εικόνα 6">
            <a:extLst>
              <a:ext uri="{FF2B5EF4-FFF2-40B4-BE49-F238E27FC236}">
                <a16:creationId xmlns:a16="http://schemas.microsoft.com/office/drawing/2014/main" id="{8B7176BF-0A26-E143-92E5-74B76B29B7F9}"/>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2" name="TextBox 1">
            <a:extLst>
              <a:ext uri="{FF2B5EF4-FFF2-40B4-BE49-F238E27FC236}">
                <a16:creationId xmlns:a16="http://schemas.microsoft.com/office/drawing/2014/main" id="{65FD894D-7EC4-284F-A1D3-206206D70AFD}"/>
              </a:ext>
            </a:extLst>
          </p:cNvPr>
          <p:cNvSpPr txBox="1"/>
          <p:nvPr/>
        </p:nvSpPr>
        <p:spPr>
          <a:xfrm>
            <a:off x="12635970" y="4566015"/>
            <a:ext cx="7766579" cy="4126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2">
                                            <p:txEl>
                                              <p:pRg st="0" end="0"/>
                                            </p:txEl>
                                          </p:spTgt>
                                        </p:tgtEl>
                                        <p:attrNameLst>
                                          <p:attrName>style.visibility</p:attrName>
                                        </p:attrNameLst>
                                      </p:cBhvr>
                                      <p:to>
                                        <p:strVal val="visible"/>
                                      </p:to>
                                    </p:set>
                                    <p:set>
                                      <p:cBhvr>
                                        <p:cTn id="19" dur="455" fill="hold">
                                          <p:stCondLst>
                                            <p:cond delay="0"/>
                                          </p:stCondLst>
                                        </p:cTn>
                                        <p:tgtEl>
                                          <p:spTgt spid="2">
                                            <p:txEl>
                                              <p:pRg st="0" end="0"/>
                                            </p:txEl>
                                          </p:spTgt>
                                        </p:tgtEl>
                                        <p:attrNameLst>
                                          <p:attrName>style.rotation</p:attrName>
                                        </p:attrNameLst>
                                      </p:cBhvr>
                                      <p:to>
                                        <p:strVal val="-45.0"/>
                                      </p:to>
                                    </p:set>
                                    <p:anim calcmode="lin" valueType="num">
                                      <p:cBhvr>
                                        <p:cTn id="20"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
                                            <p:txEl>
                                              <p:pRg st="1" end="1"/>
                                            </p:txEl>
                                          </p:spTgt>
                                        </p:tgtEl>
                                        <p:attrNameLst>
                                          <p:attrName>style.visibility</p:attrName>
                                        </p:attrNameLst>
                                      </p:cBhvr>
                                      <p:to>
                                        <p:strVal val="visible"/>
                                      </p:to>
                                    </p:set>
                                    <p:set>
                                      <p:cBhvr>
                                        <p:cTn id="26" dur="455" fill="hold">
                                          <p:stCondLst>
                                            <p:cond delay="0"/>
                                          </p:stCondLst>
                                        </p:cTn>
                                        <p:tgtEl>
                                          <p:spTgt spid="2">
                                            <p:txEl>
                                              <p:pRg st="1" end="1"/>
                                            </p:txEl>
                                          </p:spTgt>
                                        </p:tgtEl>
                                        <p:attrNameLst>
                                          <p:attrName>style.rotation</p:attrName>
                                        </p:attrNameLst>
                                      </p:cBhvr>
                                      <p:to>
                                        <p:strVal val="-45.0"/>
                                      </p:to>
                                    </p:set>
                                    <p:anim calcmode="lin" valueType="num">
                                      <p:cBhvr>
                                        <p:cTn id="27"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
                                            <p:txEl>
                                              <p:pRg st="2" end="2"/>
                                            </p:txEl>
                                          </p:spTgt>
                                        </p:tgtEl>
                                        <p:attrNameLst>
                                          <p:attrName>style.visibility</p:attrName>
                                        </p:attrNameLst>
                                      </p:cBhvr>
                                      <p:to>
                                        <p:strVal val="visible"/>
                                      </p:to>
                                    </p:set>
                                    <p:set>
                                      <p:cBhvr>
                                        <p:cTn id="33" dur="455" fill="hold">
                                          <p:stCondLst>
                                            <p:cond delay="0"/>
                                          </p:stCondLst>
                                        </p:cTn>
                                        <p:tgtEl>
                                          <p:spTgt spid="2">
                                            <p:txEl>
                                              <p:pRg st="2" end="2"/>
                                            </p:txEl>
                                          </p:spTgt>
                                        </p:tgtEl>
                                        <p:attrNameLst>
                                          <p:attrName>style.rotation</p:attrName>
                                        </p:attrNameLst>
                                      </p:cBhvr>
                                      <p:to>
                                        <p:strVal val="-45.0"/>
                                      </p:to>
                                    </p:set>
                                    <p:anim calcmode="lin" valueType="num">
                                      <p:cBhvr>
                                        <p:cTn id="34"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3" end="3"/>
                                            </p:txEl>
                                          </p:spTgt>
                                        </p:tgtEl>
                                        <p:attrNameLst>
                                          <p:attrName>ppt_w</p:attrName>
                                        </p:attrNameLst>
                                      </p:cBhvr>
                                    </p:anim>
                                    <p:anim by="(#ppt_w*0.50)" calcmode="lin" valueType="num">
                                      <p:cBhvr>
                                        <p:cTn id="21" dur="500" decel="50000" autoRev="1" fill="hold">
                                          <p:stCondLst>
                                            <p:cond delay="0"/>
                                          </p:stCondLst>
                                        </p:cTn>
                                        <p:tgtEl>
                                          <p:spTgt spid="266">
                                            <p:txEl>
                                              <p:pRg st="3" end="3"/>
                                            </p:txEl>
                                          </p:spTgt>
                                        </p:tgtEl>
                                        <p:attrNameLst>
                                          <p:attrName>ppt_x</p:attrName>
                                        </p:attrNameLst>
                                      </p:cBhvr>
                                    </p:anim>
                                    <p:anim from="(-#ppt_h/2)" to="(#ppt_y)" calcmode="lin" valueType="num">
                                      <p:cBhvr>
                                        <p:cTn id="22" dur="1000" fill="hold">
                                          <p:stCondLst>
                                            <p:cond delay="0"/>
                                          </p:stCondLst>
                                        </p:cTn>
                                        <p:tgtEl>
                                          <p:spTgt spid="266">
                                            <p:txEl>
                                              <p:pRg st="3" end="3"/>
                                            </p:txEl>
                                          </p:spTgt>
                                        </p:tgtEl>
                                        <p:attrNameLst>
                                          <p:attrName>ppt_y</p:attrName>
                                        </p:attrNameLst>
                                      </p:cBhvr>
                                    </p:anim>
                                    <p:animRot by="21600000">
                                      <p:cBhvr>
                                        <p:cTn id="23" dur="1000" fill="hold">
                                          <p:stCondLst>
                                            <p:cond delay="0"/>
                                          </p:stCondLst>
                                        </p:cTn>
                                        <p:tgtEl>
                                          <p:spTgt spid="266">
                                            <p:txEl>
                                              <p:pRg st="3" end="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68"/>
                                        </p:tgtEl>
                                      </p:cBhvr>
                                    </p:animEffect>
                                    <p:set>
                                      <p:cBhvr>
                                        <p:cTn id="28" dur="1" fill="hold">
                                          <p:stCondLst>
                                            <p:cond delay="499"/>
                                          </p:stCondLst>
                                        </p:cTn>
                                        <p:tgtEl>
                                          <p:spTgt spid="268"/>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rgbClr val="FF0000"/>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149">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149">
                                            <p:txEl>
                                              <p:pRg st="3" end="3"/>
                                            </p:txEl>
                                          </p:spTgt>
                                        </p:tgtEl>
                                        <p:attrNameLst>
                                          <p:attrName>ppt_w</p:attrName>
                                        </p:attrNameLst>
                                      </p:cBhvr>
                                    </p:anim>
                                    <p:anim by="(#ppt_w*0.50)" calcmode="lin" valueType="num">
                                      <p:cBhvr>
                                        <p:cTn id="23" dur="500" decel="50000" autoRev="1" fill="hold">
                                          <p:stCondLst>
                                            <p:cond delay="0"/>
                                          </p:stCondLst>
                                        </p:cTn>
                                        <p:tgtEl>
                                          <p:spTgt spid="149">
                                            <p:txEl>
                                              <p:pRg st="3" end="3"/>
                                            </p:txEl>
                                          </p:spTgt>
                                        </p:tgtEl>
                                        <p:attrNameLst>
                                          <p:attrName>ppt_x</p:attrName>
                                        </p:attrNameLst>
                                      </p:cBhvr>
                                    </p:anim>
                                    <p:anim from="(-#ppt_h/2)" to="(#ppt_y)" calcmode="lin" valueType="num">
                                      <p:cBhvr>
                                        <p:cTn id="24" dur="1000" fill="hold">
                                          <p:stCondLst>
                                            <p:cond delay="0"/>
                                          </p:stCondLst>
                                        </p:cTn>
                                        <p:tgtEl>
                                          <p:spTgt spid="149">
                                            <p:txEl>
                                              <p:pRg st="3" end="3"/>
                                            </p:txEl>
                                          </p:spTgt>
                                        </p:tgtEl>
                                        <p:attrNameLst>
                                          <p:attrName>ppt_y</p:attrName>
                                        </p:attrNameLst>
                                      </p:cBhvr>
                                    </p:anim>
                                    <p:animRot by="21600000">
                                      <p:cBhvr>
                                        <p:cTn id="25" dur="1000" fill="hold">
                                          <p:stCondLst>
                                            <p:cond delay="0"/>
                                          </p:stCondLst>
                                        </p:cTn>
                                        <p:tgtEl>
                                          <p:spTgt spid="149">
                                            <p:txEl>
                                              <p:pRg st="3" end="3"/>
                                            </p:txEl>
                                          </p:spTgt>
                                        </p:tgtEl>
                                        <p:attrNameLst>
                                          <p:attrName>r</p:attrName>
                                        </p:attrNameLst>
                                      </p:cBhvr>
                                    </p:animRo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marL="0" indent="0" algn="ctr" defTabSz="808990">
              <a:spcBef>
                <a:spcPts val="3300"/>
              </a:spcBef>
              <a:buClrTx/>
              <a:buSzTx/>
              <a:buNone/>
              <a:defRPr sz="4900"/>
            </a:pPr>
            <a:r>
              <a:rPr lang="el-GR" sz="4900" dirty="0">
                <a:solidFill>
                  <a:schemeClr val="tx2"/>
                </a:solidFill>
              </a:rPr>
              <a:t>Ας δούμε το πριν και το μετά:</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pic>
        <p:nvPicPr>
          <p:cNvPr id="13" name="Εικόνα 12">
            <a:extLst>
              <a:ext uri="{FF2B5EF4-FFF2-40B4-BE49-F238E27FC236}">
                <a16:creationId xmlns:a16="http://schemas.microsoft.com/office/drawing/2014/main" id="{3350FA12-22E1-FC4A-AD86-C1ADB0DB42CC}"/>
              </a:ext>
            </a:extLst>
          </p:cNvPr>
          <p:cNvPicPr>
            <a:picLocks noChangeAspect="1"/>
          </p:cNvPicPr>
          <p:nvPr/>
        </p:nvPicPr>
        <p:blipFill>
          <a:blip r:embed="rId2"/>
          <a:stretch>
            <a:fillRect/>
          </a:stretch>
        </p:blipFill>
        <p:spPr>
          <a:xfrm>
            <a:off x="11305067" y="5445751"/>
            <a:ext cx="12964633" cy="7491192"/>
          </a:xfrm>
          <a:prstGeom prst="rect">
            <a:avLst/>
          </a:prstGeom>
        </p:spPr>
      </p:pic>
      <p:pic>
        <p:nvPicPr>
          <p:cNvPr id="2" name="Εικόνα 1">
            <a:extLst>
              <a:ext uri="{FF2B5EF4-FFF2-40B4-BE49-F238E27FC236}">
                <a16:creationId xmlns:a16="http://schemas.microsoft.com/office/drawing/2014/main" id="{825084E3-66A3-4849-B2D9-1B55C0D61D0F}"/>
              </a:ext>
            </a:extLst>
          </p:cNvPr>
          <p:cNvPicPr>
            <a:picLocks noChangeAspect="1"/>
          </p:cNvPicPr>
          <p:nvPr/>
        </p:nvPicPr>
        <p:blipFill>
          <a:blip r:embed="rId2"/>
          <a:stretch>
            <a:fillRect/>
          </a:stretch>
        </p:blipFill>
        <p:spPr>
          <a:xfrm>
            <a:off x="135418" y="5445751"/>
            <a:ext cx="12959109" cy="7488000"/>
          </a:xfrm>
          <a:prstGeom prst="rect">
            <a:avLst/>
          </a:prstGeom>
        </p:spPr>
      </p:pic>
      <p:sp>
        <p:nvSpPr>
          <p:cNvPr id="11" name="TextBox 10">
            <a:extLst>
              <a:ext uri="{FF2B5EF4-FFF2-40B4-BE49-F238E27FC236}">
                <a16:creationId xmlns:a16="http://schemas.microsoft.com/office/drawing/2014/main" id="{129E2B0D-2B70-6547-B56B-C11E725ACCD9}"/>
              </a:ext>
            </a:extLst>
          </p:cNvPr>
          <p:cNvSpPr txBox="1"/>
          <p:nvPr/>
        </p:nvSpPr>
        <p:spPr>
          <a:xfrm>
            <a:off x="1539067" y="5365194"/>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2670186" y="5365194"/>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err="1"/>
              <a:t>στε</a:t>
            </a:r>
            <a:r>
              <a:rPr lang="el-GR" sz="4000" dirty="0"/>
              <a:t>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err="1"/>
              <a:t>στε</a:t>
            </a:r>
            <a:r>
              <a:rPr lang="el-GR" sz="4000" dirty="0"/>
              <a:t> κατά την κλήση της συνάρτησης με τις εξής παραμέτρους [1, 0, 5, -1, -3/2], εμφανίστε τα αποτελέσματα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pic>
        <p:nvPicPr>
          <p:cNvPr id="268" name="Εικόνα" descr="Εικόνα"/>
          <p:cNvPicPr>
            <a:picLocks noChangeAspect="1"/>
          </p:cNvPicPr>
          <p:nvPr/>
        </p:nvPicPr>
        <p:blipFill>
          <a:blip r:embed="rId4"/>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8F2B137-E58D-B94B-B4DF-C67C014F0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158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66">
                                            <p:txEl>
                                              <p:pRg st="4" end="4"/>
                                            </p:txEl>
                                          </p:spTgt>
                                        </p:tgtEl>
                                        <p:attrNameLst>
                                          <p:attrName>style.visibility</p:attrName>
                                        </p:attrNameLst>
                                      </p:cBhvr>
                                      <p:to>
                                        <p:strVal val="visible"/>
                                      </p:to>
                                    </p:set>
                                    <p:anim by="(-#ppt_w*2)" calcmode="lin" valueType="num">
                                      <p:cBhvr rctx="PPT">
                                        <p:cTn id="35" dur="500" autoRev="1" fill="hold">
                                          <p:stCondLst>
                                            <p:cond delay="0"/>
                                          </p:stCondLst>
                                        </p:cTn>
                                        <p:tgtEl>
                                          <p:spTgt spid="266">
                                            <p:txEl>
                                              <p:pRg st="4" end="4"/>
                                            </p:txEl>
                                          </p:spTgt>
                                        </p:tgtEl>
                                        <p:attrNameLst>
                                          <p:attrName>ppt_w</p:attrName>
                                        </p:attrNameLst>
                                      </p:cBhvr>
                                    </p:anim>
                                    <p:anim by="(#ppt_w*0.50)" calcmode="lin" valueType="num">
                                      <p:cBhvr>
                                        <p:cTn id="36" dur="500" decel="50000" autoRev="1" fill="hold">
                                          <p:stCondLst>
                                            <p:cond delay="0"/>
                                          </p:stCondLst>
                                        </p:cTn>
                                        <p:tgtEl>
                                          <p:spTgt spid="266">
                                            <p:txEl>
                                              <p:pRg st="4" end="4"/>
                                            </p:txEl>
                                          </p:spTgt>
                                        </p:tgtEl>
                                        <p:attrNameLst>
                                          <p:attrName>ppt_x</p:attrName>
                                        </p:attrNameLst>
                                      </p:cBhvr>
                                    </p:anim>
                                    <p:anim from="(-#ppt_h/2)" to="(#ppt_y)" calcmode="lin" valueType="num">
                                      <p:cBhvr>
                                        <p:cTn id="37" dur="1000" fill="hold">
                                          <p:stCondLst>
                                            <p:cond delay="0"/>
                                          </p:stCondLst>
                                        </p:cTn>
                                        <p:tgtEl>
                                          <p:spTgt spid="266">
                                            <p:txEl>
                                              <p:pRg st="4" end="4"/>
                                            </p:txEl>
                                          </p:spTgt>
                                        </p:tgtEl>
                                        <p:attrNameLst>
                                          <p:attrName>ppt_y</p:attrName>
                                        </p:attrNameLst>
                                      </p:cBhvr>
                                    </p:anim>
                                    <p:animRot by="21600000">
                                      <p:cBhvr>
                                        <p:cTn id="38" dur="1000" fill="hold">
                                          <p:stCondLst>
                                            <p:cond delay="0"/>
                                          </p:stCondLst>
                                        </p:cTn>
                                        <p:tgtEl>
                                          <p:spTgt spid="266">
                                            <p:txEl>
                                              <p:pRg st="4" end="4"/>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8"/>
                                        </p:tgtEl>
                                      </p:cBhvr>
                                    </p:animEffect>
                                    <p:set>
                                      <p:cBhvr>
                                        <p:cTn id="43" dur="1" fill="hold">
                                          <p:stCondLst>
                                            <p:cond delay="499"/>
                                          </p:stCondLst>
                                        </p:cTn>
                                        <p:tgtEl>
                                          <p:spTgt spid="268"/>
                                        </p:tgtEl>
                                        <p:attrNameLst>
                                          <p:attrName>style.visibility</p:attrName>
                                        </p:attrNameLst>
                                      </p:cBhvr>
                                      <p:to>
                                        <p:strVal val="hidden"/>
                                      </p:to>
                                    </p:set>
                                  </p:childTnLst>
                                </p:cTn>
                              </p:par>
                              <p:par>
                                <p:cTn id="44" presetID="21" presetClass="entr" presetSubtype="1"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heel(1)">
                                      <p:cBhvr>
                                        <p:cTn id="4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426843"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Το σύστημα χαιρετισμού μας</a:t>
            </a:r>
            <a:r>
              <a:rPr lang="en-US" sz="4900" dirty="0">
                <a:solidFill>
                  <a:schemeClr val="tx2"/>
                </a:solidFill>
              </a:rPr>
              <a:t>,</a:t>
            </a:r>
            <a:r>
              <a:rPr lang="el-GR" sz="4900" dirty="0">
                <a:solidFill>
                  <a:schemeClr val="tx2"/>
                </a:solidFill>
              </a:rPr>
              <a:t> έγινε δημοφιλές και τώρα άλλα </a:t>
            </a:r>
            <a:r>
              <a:rPr lang="en-US" sz="4900" dirty="0">
                <a:solidFill>
                  <a:schemeClr val="tx2"/>
                </a:solidFill>
              </a:rPr>
              <a:t>super market</a:t>
            </a:r>
            <a:r>
              <a:rPr lang="el-GR" sz="4900" dirty="0">
                <a:solidFill>
                  <a:schemeClr val="tx2"/>
                </a:solidFill>
              </a:rPr>
              <a:t> θ</a:t>
            </a:r>
            <a:r>
              <a:rPr lang="en-US" sz="4900" dirty="0" err="1">
                <a:solidFill>
                  <a:schemeClr val="tx2"/>
                </a:solidFill>
              </a:rPr>
              <a:t>έ</a:t>
            </a:r>
            <a:r>
              <a:rPr lang="el-GR" sz="4900" dirty="0" err="1">
                <a:solidFill>
                  <a:schemeClr val="tx2"/>
                </a:solidFill>
              </a:rPr>
              <a:t>λουν</a:t>
            </a:r>
            <a:r>
              <a:rPr lang="el-GR" sz="49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4900" dirty="0">
                <a:solidFill>
                  <a:schemeClr val="tx2"/>
                </a:solidFill>
              </a:rPr>
              <a:t>super market</a:t>
            </a:r>
            <a:r>
              <a:rPr lang="el-GR" sz="4900" dirty="0">
                <a:solidFill>
                  <a:schemeClr val="tx2"/>
                </a:solidFill>
              </a:rPr>
              <a:t> σε ένα χαιρετισμό</a:t>
            </a:r>
            <a:r>
              <a:rPr lang="en-US" sz="4900" dirty="0">
                <a:solidFill>
                  <a:schemeClr val="tx2"/>
                </a:solidFill>
              </a:rPr>
              <a:t>.</a:t>
            </a:r>
            <a:endParaRPr lang="el-GR" sz="4900" dirty="0">
              <a:solidFill>
                <a:schemeClr val="tx2"/>
              </a:solidFill>
            </a:endParaRPr>
          </a:p>
          <a:p>
            <a:pPr marL="0" indent="0" defTabSz="808990">
              <a:spcBef>
                <a:spcPts val="3300"/>
              </a:spcBef>
              <a:buClrTx/>
              <a:buSzTx/>
              <a:buNone/>
              <a:defRPr sz="4900"/>
            </a:pP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grpSp>
        <p:nvGrpSpPr>
          <p:cNvPr id="7" name="Ομάδα 6">
            <a:extLst>
              <a:ext uri="{FF2B5EF4-FFF2-40B4-BE49-F238E27FC236}">
                <a16:creationId xmlns:a16="http://schemas.microsoft.com/office/drawing/2014/main" id="{B2F22B46-820E-864A-92F8-25E24A1A2A9D}"/>
              </a:ext>
            </a:extLst>
          </p:cNvPr>
          <p:cNvGrpSpPr/>
          <p:nvPr/>
        </p:nvGrpSpPr>
        <p:grpSpPr>
          <a:xfrm>
            <a:off x="10853036" y="4168100"/>
            <a:ext cx="12959109" cy="7488000"/>
            <a:chOff x="0" y="5252801"/>
            <a:chExt cx="12959109" cy="7488000"/>
          </a:xfrm>
        </p:grpSpPr>
        <p:pic>
          <p:nvPicPr>
            <p:cNvPr id="8" name="Εικόνα 7">
              <a:extLst>
                <a:ext uri="{FF2B5EF4-FFF2-40B4-BE49-F238E27FC236}">
                  <a16:creationId xmlns:a16="http://schemas.microsoft.com/office/drawing/2014/main" id="{568ED89A-9059-D940-8B9C-1131D0312165}"/>
                </a:ext>
              </a:extLst>
            </p:cNvPr>
            <p:cNvPicPr>
              <a:picLocks noChangeAspect="1"/>
            </p:cNvPicPr>
            <p:nvPr/>
          </p:nvPicPr>
          <p:blipFill>
            <a:blip r:embed="rId2"/>
            <a:stretch>
              <a:fillRect/>
            </a:stretch>
          </p:blipFill>
          <p:spPr>
            <a:xfrm>
              <a:off x="0" y="5252801"/>
              <a:ext cx="12959109" cy="7488000"/>
            </a:xfrm>
            <a:prstGeom prst="rect">
              <a:avLst/>
            </a:prstGeom>
          </p:spPr>
        </p:pic>
        <p:sp>
          <p:nvSpPr>
            <p:cNvPr id="9" name="Ορθογώνιο 8">
              <a:extLst>
                <a:ext uri="{FF2B5EF4-FFF2-40B4-BE49-F238E27FC236}">
                  <a16:creationId xmlns:a16="http://schemas.microsoft.com/office/drawing/2014/main" id="{16A43A3E-2B4D-1947-A82C-91174EEF4395}"/>
                </a:ext>
              </a:extLst>
            </p:cNvPr>
            <p:cNvSpPr/>
            <p:nvPr/>
          </p:nvSpPr>
          <p:spPr>
            <a:xfrm>
              <a:off x="1656392" y="7006208"/>
              <a:ext cx="9556455" cy="340349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Welcome to [</a:t>
              </a:r>
              <a:r>
                <a:rPr lang="en-US" sz="4400" dirty="0">
                  <a:solidFill>
                    <a:schemeClr val="bg2">
                      <a:lumMod val="20000"/>
                      <a:lumOff val="80000"/>
                    </a:schemeClr>
                  </a:solidFill>
                </a:rPr>
                <a:t>super</a:t>
              </a:r>
              <a:r>
                <a:rPr lang="en" sz="4400" dirty="0">
                  <a:solidFill>
                    <a:schemeClr val="bg2">
                      <a:lumMod val="20000"/>
                      <a:lumOff val="80000"/>
                    </a:schemeClr>
                  </a:solidFill>
                </a:rPr>
                <a:t> market].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Our special is [special item].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Have fun shopping!</a:t>
              </a:r>
              <a:endParaRPr lang="el-GR" sz="3600" dirty="0">
                <a:solidFill>
                  <a:schemeClr val="bg2">
                    <a:lumMod val="20000"/>
                    <a:lumOff val="80000"/>
                  </a:schemeClr>
                </a:solidFill>
              </a:endParaRPr>
            </a:p>
          </p:txBody>
        </p:sp>
      </p:grpSp>
    </p:spTree>
    <p:extLst>
      <p:ext uri="{BB962C8B-B14F-4D97-AF65-F5344CB8AC3E}">
        <p14:creationId xmlns:p14="http://schemas.microsoft.com/office/powerpoint/2010/main" val="74168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Μπορούμε να κάνουμε μια συνάρτηση να λαμβάνει περισσότερες από μία παραμέτρους χρησιμοποιώντας κόμματα:</a:t>
            </a:r>
            <a:endParaRPr lang="en-US" sz="4900" dirty="0">
              <a:solidFill>
                <a:schemeClr val="tx2"/>
              </a:solidFill>
            </a:endParaRPr>
          </a:p>
          <a:p>
            <a:pPr defTabSz="808990">
              <a:spcBef>
                <a:spcPts val="3300"/>
              </a:spcBef>
              <a:buClrTx/>
              <a:buSzTx/>
              <a:defRPr sz="4900"/>
            </a:pPr>
            <a:r>
              <a:rPr lang="el-GR" sz="4900" dirty="0">
                <a:solidFill>
                  <a:schemeClr val="tx2"/>
                </a:solidFill>
              </a:rPr>
              <a:t>Οι μεταβλητές </a:t>
            </a:r>
            <a:r>
              <a:rPr lang="en" sz="4900" dirty="0">
                <a:solidFill>
                  <a:schemeClr val="tx2"/>
                </a:solidFill>
              </a:rPr>
              <a:t>store </a:t>
            </a:r>
            <a:r>
              <a:rPr lang="el-GR" sz="4900" dirty="0">
                <a:solidFill>
                  <a:schemeClr val="tx2"/>
                </a:solidFill>
              </a:rPr>
              <a:t>και </a:t>
            </a:r>
            <a:r>
              <a:rPr lang="en" sz="4900" dirty="0">
                <a:solidFill>
                  <a:schemeClr val="tx2"/>
                </a:solidFill>
              </a:rPr>
              <a:t>item </a:t>
            </a:r>
            <a:r>
              <a:rPr lang="el-GR" sz="4900" dirty="0">
                <a:solidFill>
                  <a:schemeClr val="tx2"/>
                </a:solidFill>
              </a:rPr>
              <a:t>πρέπει να παρέχονται στη συνάρτηση όταν την καλούμε: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Tree>
    <p:extLst>
      <p:ext uri="{BB962C8B-B14F-4D97-AF65-F5344CB8AC3E}">
        <p14:creationId xmlns:p14="http://schemas.microsoft.com/office/powerpoint/2010/main" val="520435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5</a:t>
            </a:r>
            <a:r>
              <a:rPr sz="4000" dirty="0"/>
              <a:t>. </a:t>
            </a:r>
            <a:r>
              <a:rPr lang="en-US" sz="4000" dirty="0"/>
              <a:t>Multiple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US" sz="4000" b="1" dirty="0"/>
              <a:t>numbers</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a:t>
            </a:r>
            <a:r>
              <a:rPr lang="en-US" sz="4000" dirty="0"/>
              <a:t> </a:t>
            </a:r>
            <a:r>
              <a:rPr lang="el-GR" sz="4000" dirty="0"/>
              <a:t>           </a:t>
            </a:r>
            <a:r>
              <a:rPr lang="en-US" sz="4000" b="1" dirty="0"/>
              <a:t>[number</a:t>
            </a:r>
            <a:r>
              <a:rPr lang="el-GR" sz="4000" b="1" dirty="0"/>
              <a:t>: 5</a:t>
            </a:r>
            <a:r>
              <a:rPr lang="en-US" sz="4000" b="1" dirty="0"/>
              <a:t>, </a:t>
            </a:r>
            <a:r>
              <a:rPr lang="en" sz="4000" b="1" dirty="0"/>
              <a:t>x: 2, </a:t>
            </a:r>
            <a:r>
              <a:rPr lang="en-US" sz="4000" b="1" dirty="0"/>
              <a:t>y</a:t>
            </a:r>
            <a:r>
              <a:rPr lang="el-GR" sz="4000" b="1" dirty="0"/>
              <a:t>: 3</a:t>
            </a:r>
            <a:r>
              <a:rPr lang="en-US" sz="4000" b="1"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a:t>
            </a:r>
            <a:r>
              <a:rPr lang="en-US" sz="4000" dirty="0"/>
              <a:t> </a:t>
            </a:r>
            <a:r>
              <a:rPr lang="en-US" sz="4000" b="1" dirty="0"/>
              <a:t>[number</a:t>
            </a:r>
            <a:r>
              <a:rPr lang="el-GR" sz="4000" b="1" dirty="0"/>
              <a:t>: 1</a:t>
            </a:r>
            <a:r>
              <a:rPr lang="en-US" sz="4000" b="1" dirty="0"/>
              <a:t>, </a:t>
            </a:r>
            <a:r>
              <a:rPr lang="en" sz="4000" b="1" dirty="0"/>
              <a:t>x: </a:t>
            </a:r>
            <a:r>
              <a:rPr lang="el-GR" sz="4000" b="1" dirty="0"/>
              <a:t>3</a:t>
            </a:r>
            <a:r>
              <a:rPr lang="en" sz="4000" b="1" dirty="0"/>
              <a:t>, </a:t>
            </a:r>
            <a:r>
              <a:rPr lang="en-US" sz="4000" b="1" dirty="0"/>
              <a:t>y</a:t>
            </a:r>
            <a:r>
              <a:rPr lang="el-GR" sz="4000" b="1" dirty="0"/>
              <a:t>: 1</a:t>
            </a:r>
            <a:r>
              <a:rPr lang="en-US" sz="4000" b="1" dirty="0"/>
              <a:t>]</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pic>
        <p:nvPicPr>
          <p:cNvPr id="268"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620B958F-22A3-F74C-B017-86B39451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2" end="2"/>
                                            </p:txEl>
                                          </p:spTgt>
                                        </p:tgtEl>
                                        <p:attrNameLst>
                                          <p:attrName>ppt_w</p:attrName>
                                        </p:attrNameLst>
                                      </p:cBhvr>
                                    </p:anim>
                                    <p:anim by="(#ppt_w*0.50)" calcmode="lin" valueType="num">
                                      <p:cBhvr>
                                        <p:cTn id="21" dur="500" decel="50000" autoRev="1" fill="hold">
                                          <p:stCondLst>
                                            <p:cond delay="0"/>
                                          </p:stCondLst>
                                        </p:cTn>
                                        <p:tgtEl>
                                          <p:spTgt spid="266">
                                            <p:txEl>
                                              <p:pRg st="2" end="2"/>
                                            </p:txEl>
                                          </p:spTgt>
                                        </p:tgtEl>
                                        <p:attrNameLst>
                                          <p:attrName>ppt_x</p:attrName>
                                        </p:attrNameLst>
                                      </p:cBhvr>
                                    </p:anim>
                                    <p:anim from="(-#ppt_h/2)" to="(#ppt_y)" calcmode="lin" valueType="num">
                                      <p:cBhvr>
                                        <p:cTn id="22" dur="1000" fill="hold">
                                          <p:stCondLst>
                                            <p:cond delay="0"/>
                                          </p:stCondLst>
                                        </p:cTn>
                                        <p:tgtEl>
                                          <p:spTgt spid="266">
                                            <p:txEl>
                                              <p:pRg st="2" end="2"/>
                                            </p:txEl>
                                          </p:spTgt>
                                        </p:tgtEl>
                                        <p:attrNameLst>
                                          <p:attrName>ppt_y</p:attrName>
                                        </p:attrNameLst>
                                      </p:cBhvr>
                                    </p:anim>
                                    <p:animRot by="21600000">
                                      <p:cBhvr>
                                        <p:cTn id="23" dur="1000" fill="hold">
                                          <p:stCondLst>
                                            <p:cond delay="0"/>
                                          </p:stCondLst>
                                        </p:cTn>
                                        <p:tgtEl>
                                          <p:spTgt spid="266">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66">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66">
                                            <p:txEl>
                                              <p:pRg st="3" end="3"/>
                                            </p:txEl>
                                          </p:spTgt>
                                        </p:tgtEl>
                                        <p:attrNameLst>
                                          <p:attrName>ppt_w</p:attrName>
                                        </p:attrNameLst>
                                      </p:cBhvr>
                                    </p:anim>
                                    <p:anim by="(#ppt_w*0.50)" calcmode="lin" valueType="num">
                                      <p:cBhvr>
                                        <p:cTn id="29" dur="500" decel="50000" autoRev="1" fill="hold">
                                          <p:stCondLst>
                                            <p:cond delay="0"/>
                                          </p:stCondLst>
                                        </p:cTn>
                                        <p:tgtEl>
                                          <p:spTgt spid="266">
                                            <p:txEl>
                                              <p:pRg st="3" end="3"/>
                                            </p:txEl>
                                          </p:spTgt>
                                        </p:tgtEl>
                                        <p:attrNameLst>
                                          <p:attrName>ppt_x</p:attrName>
                                        </p:attrNameLst>
                                      </p:cBhvr>
                                    </p:anim>
                                    <p:anim from="(-#ppt_h/2)" to="(#ppt_y)" calcmode="lin" valueType="num">
                                      <p:cBhvr>
                                        <p:cTn id="30" dur="1000" fill="hold">
                                          <p:stCondLst>
                                            <p:cond delay="0"/>
                                          </p:stCondLst>
                                        </p:cTn>
                                        <p:tgtEl>
                                          <p:spTgt spid="266">
                                            <p:txEl>
                                              <p:pRg st="3" end="3"/>
                                            </p:txEl>
                                          </p:spTgt>
                                        </p:tgtEl>
                                        <p:attrNameLst>
                                          <p:attrName>ppt_y</p:attrName>
                                        </p:attrNameLst>
                                      </p:cBhvr>
                                    </p:anim>
                                    <p:animRot by="21600000">
                                      <p:cBhvr>
                                        <p:cTn id="31" dur="1000" fill="hold">
                                          <p:stCondLst>
                                            <p:cond delay="0"/>
                                          </p:stCondLst>
                                        </p:cTn>
                                        <p:tgtEl>
                                          <p:spTgt spid="266">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66">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66">
                                            <p:txEl>
                                              <p:pRg st="4" end="4"/>
                                            </p:txEl>
                                          </p:spTgt>
                                        </p:tgtEl>
                                        <p:attrNameLst>
                                          <p:attrName>ppt_w</p:attrName>
                                        </p:attrNameLst>
                                      </p:cBhvr>
                                    </p:anim>
                                    <p:anim by="(#ppt_w*0.50)" calcmode="lin" valueType="num">
                                      <p:cBhvr>
                                        <p:cTn id="37" dur="500" decel="50000" autoRev="1" fill="hold">
                                          <p:stCondLst>
                                            <p:cond delay="0"/>
                                          </p:stCondLst>
                                        </p:cTn>
                                        <p:tgtEl>
                                          <p:spTgt spid="266">
                                            <p:txEl>
                                              <p:pRg st="4" end="4"/>
                                            </p:txEl>
                                          </p:spTgt>
                                        </p:tgtEl>
                                        <p:attrNameLst>
                                          <p:attrName>ppt_x</p:attrName>
                                        </p:attrNameLst>
                                      </p:cBhvr>
                                    </p:anim>
                                    <p:anim from="(-#ppt_h/2)" to="(#ppt_y)" calcmode="lin" valueType="num">
                                      <p:cBhvr>
                                        <p:cTn id="38" dur="1000" fill="hold">
                                          <p:stCondLst>
                                            <p:cond delay="0"/>
                                          </p:stCondLst>
                                        </p:cTn>
                                        <p:tgtEl>
                                          <p:spTgt spid="266">
                                            <p:txEl>
                                              <p:pRg st="4" end="4"/>
                                            </p:txEl>
                                          </p:spTgt>
                                        </p:tgtEl>
                                        <p:attrNameLst>
                                          <p:attrName>ppt_y</p:attrName>
                                        </p:attrNameLst>
                                      </p:cBhvr>
                                    </p:anim>
                                    <p:animRot by="21600000">
                                      <p:cBhvr>
                                        <p:cTn id="39" dur="1000" fill="hold">
                                          <p:stCondLst>
                                            <p:cond delay="0"/>
                                          </p:stCondLst>
                                        </p:cTn>
                                        <p:tgtEl>
                                          <p:spTgt spid="266">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66">
                                            <p:txEl>
                                              <p:pRg st="5" end="5"/>
                                            </p:txEl>
                                          </p:spTgt>
                                        </p:tgtEl>
                                        <p:attrNameLst>
                                          <p:attrName>style.visibility</p:attrName>
                                        </p:attrNameLst>
                                      </p:cBhvr>
                                      <p:to>
                                        <p:strVal val="visible"/>
                                      </p:to>
                                    </p:set>
                                    <p:anim by="(-#ppt_w*2)" calcmode="lin" valueType="num">
                                      <p:cBhvr rctx="PPT">
                                        <p:cTn id="44" dur="500" autoRev="1" fill="hold">
                                          <p:stCondLst>
                                            <p:cond delay="0"/>
                                          </p:stCondLst>
                                        </p:cTn>
                                        <p:tgtEl>
                                          <p:spTgt spid="266">
                                            <p:txEl>
                                              <p:pRg st="5" end="5"/>
                                            </p:txEl>
                                          </p:spTgt>
                                        </p:tgtEl>
                                        <p:attrNameLst>
                                          <p:attrName>ppt_w</p:attrName>
                                        </p:attrNameLst>
                                      </p:cBhvr>
                                    </p:anim>
                                    <p:anim by="(#ppt_w*0.50)" calcmode="lin" valueType="num">
                                      <p:cBhvr>
                                        <p:cTn id="45" dur="500" decel="50000" autoRev="1" fill="hold">
                                          <p:stCondLst>
                                            <p:cond delay="0"/>
                                          </p:stCondLst>
                                        </p:cTn>
                                        <p:tgtEl>
                                          <p:spTgt spid="266">
                                            <p:txEl>
                                              <p:pRg st="5" end="5"/>
                                            </p:txEl>
                                          </p:spTgt>
                                        </p:tgtEl>
                                        <p:attrNameLst>
                                          <p:attrName>ppt_x</p:attrName>
                                        </p:attrNameLst>
                                      </p:cBhvr>
                                    </p:anim>
                                    <p:anim from="(-#ppt_h/2)" to="(#ppt_y)" calcmode="lin" valueType="num">
                                      <p:cBhvr>
                                        <p:cTn id="46" dur="1000" fill="hold">
                                          <p:stCondLst>
                                            <p:cond delay="0"/>
                                          </p:stCondLst>
                                        </p:cTn>
                                        <p:tgtEl>
                                          <p:spTgt spid="266">
                                            <p:txEl>
                                              <p:pRg st="5" end="5"/>
                                            </p:txEl>
                                          </p:spTgt>
                                        </p:tgtEl>
                                        <p:attrNameLst>
                                          <p:attrName>ppt_y</p:attrName>
                                        </p:attrNameLst>
                                      </p:cBhvr>
                                    </p:anim>
                                    <p:animRot by="21600000">
                                      <p:cBhvr>
                                        <p:cTn id="47" dur="1000" fill="hold">
                                          <p:stCondLst>
                                            <p:cond delay="0"/>
                                          </p:stCondLst>
                                        </p:cTn>
                                        <p:tgtEl>
                                          <p:spTgt spid="266">
                                            <p:txEl>
                                              <p:pRg st="5" end="5"/>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dirty="0" err="1"/>
              <a:t>Τ</a:t>
            </a:r>
            <a:r>
              <a:rPr dirty="0"/>
              <a:t>α </a:t>
            </a:r>
            <a:r>
              <a:rPr dirty="0" err="1"/>
              <a:t>σχόλι</a:t>
            </a:r>
            <a:r>
              <a:rPr dirty="0"/>
              <a:t>α </a:t>
            </a:r>
            <a:r>
              <a:rPr dirty="0" err="1"/>
              <a:t>μ</a:t>
            </a:r>
            <a:r>
              <a:rPr dirty="0"/>
              <a:t>π</a:t>
            </a:r>
            <a:r>
              <a:rPr dirty="0" err="1"/>
              <a:t>ορούν</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Π</a:t>
            </a:r>
            <a:r>
              <a:rPr dirty="0"/>
              <a:t>α</a:t>
            </a:r>
            <a:r>
              <a:rPr dirty="0" err="1"/>
              <a:t>ρέχετε</a:t>
            </a:r>
            <a:r>
              <a:rPr dirty="0"/>
              <a:t> π</a:t>
            </a:r>
            <a:r>
              <a:rPr dirty="0" err="1"/>
              <a:t>λ</a:t>
            </a:r>
            <a:r>
              <a:rPr dirty="0"/>
              <a:t>α</a:t>
            </a:r>
            <a:r>
              <a:rPr dirty="0" err="1"/>
              <a:t>ίσιο</a:t>
            </a:r>
            <a:r>
              <a:rPr dirty="0"/>
              <a:t> </a:t>
            </a:r>
            <a:r>
              <a:rPr dirty="0" err="1"/>
              <a:t>γι</a:t>
            </a:r>
            <a:r>
              <a:rPr dirty="0"/>
              <a:t>α </a:t>
            </a:r>
            <a:r>
              <a:rPr dirty="0" err="1"/>
              <a:t>το</a:t>
            </a:r>
            <a:r>
              <a:rPr dirty="0"/>
              <a:t> </a:t>
            </a:r>
            <a:r>
              <a:rPr dirty="0" err="1"/>
              <a:t>γι</a:t>
            </a:r>
            <a:r>
              <a:rPr dirty="0"/>
              <a:t>α</a:t>
            </a:r>
            <a:r>
              <a:rPr dirty="0" err="1"/>
              <a:t>τί</a:t>
            </a:r>
            <a:r>
              <a:rPr dirty="0"/>
              <a:t> </a:t>
            </a:r>
            <a:r>
              <a:rPr dirty="0" err="1"/>
              <a:t>κάτι</a:t>
            </a:r>
            <a:r>
              <a:rPr dirty="0"/>
              <a:t> </a:t>
            </a:r>
            <a:r>
              <a:rPr dirty="0" err="1"/>
              <a:t>γράφετ</a:t>
            </a:r>
            <a:r>
              <a:rPr dirty="0"/>
              <a:t>α</a:t>
            </a:r>
            <a:r>
              <a:rPr dirty="0" err="1"/>
              <a:t>ι</a:t>
            </a:r>
            <a:r>
              <a:rPr dirty="0"/>
              <a:t> </a:t>
            </a:r>
            <a:r>
              <a:rPr dirty="0" err="1"/>
              <a:t>με</a:t>
            </a:r>
            <a:r>
              <a:rPr dirty="0"/>
              <a:t> </a:t>
            </a:r>
            <a:r>
              <a:rPr dirty="0" err="1"/>
              <a:t>τον</a:t>
            </a:r>
            <a:r>
              <a:rPr dirty="0"/>
              <a:t> </a:t>
            </a:r>
            <a:r>
              <a:rPr dirty="0" err="1"/>
              <a:t>τρό</a:t>
            </a:r>
            <a:r>
              <a:rPr dirty="0"/>
              <a:t>π</a:t>
            </a:r>
            <a:r>
              <a:rPr dirty="0" err="1"/>
              <a:t>ο</a:t>
            </a:r>
            <a:r>
              <a:rPr dirty="0"/>
              <a:t> π</a:t>
            </a:r>
            <a:r>
              <a:rPr dirty="0" err="1"/>
              <a:t>ου</a:t>
            </a:r>
            <a:r>
              <a:rPr dirty="0"/>
              <a:t> </a:t>
            </a:r>
            <a:r>
              <a:rPr dirty="0" err="1"/>
              <a:t>είν</a:t>
            </a:r>
            <a:r>
              <a:rPr dirty="0"/>
              <a:t>α</a:t>
            </a:r>
            <a:r>
              <a:rPr dirty="0" err="1"/>
              <a:t>ι</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Βοηθήστε</a:t>
            </a:r>
            <a:r>
              <a:rPr dirty="0"/>
              <a:t> </a:t>
            </a:r>
            <a:r>
              <a:rPr dirty="0" err="1"/>
              <a:t>άλλ</a:t>
            </a:r>
            <a:r>
              <a:rPr dirty="0"/>
              <a:t>α </a:t>
            </a:r>
            <a:r>
              <a:rPr dirty="0" err="1"/>
              <a:t>άτομ</a:t>
            </a:r>
            <a:r>
              <a:rPr dirty="0"/>
              <a:t>α π</a:t>
            </a:r>
            <a:r>
              <a:rPr dirty="0" err="1"/>
              <a:t>ου</a:t>
            </a:r>
            <a:r>
              <a:rPr dirty="0"/>
              <a:t> </a:t>
            </a:r>
            <a:r>
              <a:rPr dirty="0" err="1"/>
              <a:t>δι</a:t>
            </a:r>
            <a:r>
              <a:rPr dirty="0"/>
              <a:t>αβ</a:t>
            </a:r>
            <a:r>
              <a:rPr dirty="0" err="1"/>
              <a:t>άζουν</a:t>
            </a:r>
            <a:r>
              <a:rPr dirty="0"/>
              <a:t> </a:t>
            </a:r>
            <a:r>
              <a:rPr dirty="0" err="1"/>
              <a:t>τον</a:t>
            </a:r>
            <a:r>
              <a:rPr dirty="0"/>
              <a:t> </a:t>
            </a:r>
            <a:r>
              <a:rPr dirty="0" err="1"/>
              <a:t>κώδικ</a:t>
            </a:r>
            <a:r>
              <a:rPr dirty="0"/>
              <a:t>α </a:t>
            </a:r>
            <a:r>
              <a:rPr dirty="0" err="1"/>
              <a:t>ν</a:t>
            </a:r>
            <a:r>
              <a:rPr dirty="0"/>
              <a:t>α </a:t>
            </a:r>
            <a:r>
              <a:rPr dirty="0" err="1"/>
              <a:t>το</a:t>
            </a:r>
            <a:r>
              <a:rPr dirty="0"/>
              <a:t> </a:t>
            </a:r>
            <a:r>
              <a:rPr dirty="0" err="1"/>
              <a:t>κ</a:t>
            </a:r>
            <a:r>
              <a:rPr dirty="0"/>
              <a:t>α</a:t>
            </a:r>
            <a:r>
              <a:rPr dirty="0" err="1"/>
              <a:t>τ</a:t>
            </a:r>
            <a:r>
              <a:rPr dirty="0"/>
              <a:t>α</a:t>
            </a:r>
            <a:r>
              <a:rPr dirty="0" err="1"/>
              <a:t>νοήσουν</a:t>
            </a:r>
            <a:r>
              <a:rPr dirty="0"/>
              <a:t> </a:t>
            </a:r>
            <a:r>
              <a:rPr dirty="0" err="1"/>
              <a:t>γρηγορότερ</a:t>
            </a:r>
            <a:r>
              <a:rPr dirty="0"/>
              <a:t>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Αγνοήστε</a:t>
            </a:r>
            <a:r>
              <a:rPr dirty="0"/>
              <a:t> </a:t>
            </a:r>
            <a:r>
              <a:rPr dirty="0" err="1"/>
              <a:t>μι</a:t>
            </a:r>
            <a:r>
              <a:rPr dirty="0"/>
              <a:t>α </a:t>
            </a:r>
            <a:r>
              <a:rPr dirty="0" err="1"/>
              <a:t>γρ</a:t>
            </a:r>
            <a:r>
              <a:rPr dirty="0"/>
              <a:t>α</a:t>
            </a:r>
            <a:r>
              <a:rPr dirty="0" err="1"/>
              <a:t>μμή</a:t>
            </a:r>
            <a:r>
              <a:rPr dirty="0"/>
              <a:t> </a:t>
            </a:r>
            <a:r>
              <a:rPr dirty="0" err="1"/>
              <a:t>κώδικ</a:t>
            </a:r>
            <a:r>
              <a:rPr dirty="0"/>
              <a:t>α </a:t>
            </a:r>
            <a:r>
              <a:rPr dirty="0" err="1"/>
              <a:t>κ</a:t>
            </a:r>
            <a:r>
              <a:rPr dirty="0"/>
              <a:t>α</a:t>
            </a:r>
            <a:r>
              <a:rPr dirty="0" err="1"/>
              <a:t>ι</a:t>
            </a:r>
            <a:r>
              <a:rPr dirty="0"/>
              <a:t> </a:t>
            </a:r>
            <a:r>
              <a:rPr dirty="0" err="1"/>
              <a:t>δείτε</a:t>
            </a:r>
            <a:r>
              <a:rPr dirty="0"/>
              <a:t> π</a:t>
            </a:r>
            <a:r>
              <a:rPr dirty="0" err="1"/>
              <a:t>ώς</a:t>
            </a:r>
            <a:r>
              <a:rPr dirty="0"/>
              <a:t> </a:t>
            </a:r>
            <a:r>
              <a:rPr dirty="0" err="1"/>
              <a:t>θ</a:t>
            </a:r>
            <a:r>
              <a:rPr dirty="0"/>
              <a:t>α </a:t>
            </a:r>
            <a:r>
              <a:rPr dirty="0" err="1"/>
              <a:t>εκτελεστεί</a:t>
            </a:r>
            <a:r>
              <a:rPr dirty="0"/>
              <a:t> </a:t>
            </a:r>
            <a:r>
              <a:rPr dirty="0" err="1"/>
              <a:t>έν</a:t>
            </a:r>
            <a:r>
              <a:rPr dirty="0"/>
              <a:t>α π</a:t>
            </a:r>
            <a:r>
              <a:rPr dirty="0" err="1"/>
              <a:t>ρόγρ</a:t>
            </a:r>
            <a:r>
              <a:rPr dirty="0"/>
              <a:t>α</a:t>
            </a:r>
            <a:r>
              <a:rPr dirty="0" err="1"/>
              <a:t>μμ</a:t>
            </a:r>
            <a:r>
              <a:rPr dirty="0"/>
              <a:t>α </a:t>
            </a:r>
            <a:r>
              <a:rPr dirty="0" err="1"/>
              <a:t>χωρίς</a:t>
            </a:r>
            <a:r>
              <a:rPr dirty="0"/>
              <a:t> α</a:t>
            </a:r>
            <a:r>
              <a:rPr dirty="0" err="1"/>
              <a:t>υτό</a:t>
            </a:r>
            <a:r>
              <a:rPr dirty="0"/>
              <a:t>:</a:t>
            </a:r>
          </a:p>
        </p:txBody>
      </p:sp>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8" name="Εικόνα 7">
            <a:extLst>
              <a:ext uri="{FF2B5EF4-FFF2-40B4-BE49-F238E27FC236}">
                <a16:creationId xmlns:a16="http://schemas.microsoft.com/office/drawing/2014/main" id="{451ADC79-9617-1349-957B-B6CD22578339}"/>
              </a:ext>
            </a:extLst>
          </p:cNvPr>
          <p:cNvPicPr>
            <a:picLocks noChangeAspect="1"/>
          </p:cNvPicPr>
          <p:nvPr/>
        </p:nvPicPr>
        <p:blipFill>
          <a:blip r:embed="rId2"/>
          <a:stretch>
            <a:fillRect/>
          </a:stretch>
        </p:blipFill>
        <p:spPr>
          <a:xfrm>
            <a:off x="10209620" y="4094328"/>
            <a:ext cx="14423315" cy="8334044"/>
          </a:xfrm>
          <a:prstGeom prst="rect">
            <a:avLst/>
          </a:prstGeom>
        </p:spPr>
      </p:pic>
      <p:sp>
        <p:nvSpPr>
          <p:cNvPr id="2" name="TextBox 1">
            <a:extLst>
              <a:ext uri="{FF2B5EF4-FFF2-40B4-BE49-F238E27FC236}">
                <a16:creationId xmlns:a16="http://schemas.microsoft.com/office/drawing/2014/main" id="{B195DDA1-37C7-6646-92C7-18C43FB0A521}"/>
              </a:ext>
            </a:extLst>
          </p:cNvPr>
          <p:cNvSpPr txBox="1"/>
          <p:nvPr/>
        </p:nvSpPr>
        <p:spPr>
          <a:xfrm>
            <a:off x="12052300" y="4832484"/>
            <a:ext cx="14609135" cy="6135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sz="2800" dirty="0">
                <a:solidFill>
                  <a:schemeClr val="bg2">
                    <a:lumMod val="20000"/>
                    <a:lumOff val="80000"/>
                  </a:schemeClr>
                </a:solidFill>
              </a:rPr>
              <a:t># </a:t>
            </a:r>
            <a:r>
              <a:rPr lang="el-GR" sz="2800" dirty="0">
                <a:solidFill>
                  <a:schemeClr val="bg2">
                    <a:lumMod val="20000"/>
                    <a:lumOff val="80000"/>
                  </a:schemeClr>
                </a:solidFill>
              </a:rPr>
              <a:t>Αυτή η μεταβλητή θα χρησιμοποιηθεί για να μετρήσει</a:t>
            </a:r>
            <a:br>
              <a:rPr lang="el-GR" sz="2800" dirty="0">
                <a:solidFill>
                  <a:schemeClr val="bg2">
                    <a:lumMod val="20000"/>
                    <a:lumOff val="80000"/>
                  </a:schemeClr>
                </a:solidFill>
              </a:rPr>
            </a:br>
            <a:r>
              <a:rPr lang="el-GR" sz="2800" dirty="0">
                <a:solidFill>
                  <a:schemeClr val="bg2">
                    <a:lumMod val="20000"/>
                    <a:lumOff val="80000"/>
                  </a:schemeClr>
                </a:solidFill>
              </a:rPr>
              <a:t># τον αριθμό των φορών που κάποιος κάνει </a:t>
            </a:r>
            <a:r>
              <a:rPr lang="en" sz="2800" dirty="0">
                <a:solidFill>
                  <a:schemeClr val="bg2">
                    <a:lumMod val="20000"/>
                    <a:lumOff val="80000"/>
                  </a:schemeClr>
                </a:solidFill>
              </a:rPr>
              <a:t>tweet</a:t>
            </a: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στη λέξη </a:t>
            </a:r>
            <a:r>
              <a:rPr lang="en" sz="2800" dirty="0">
                <a:solidFill>
                  <a:schemeClr val="bg2">
                    <a:lumMod val="20000"/>
                    <a:lumOff val="80000"/>
                  </a:schemeClr>
                </a:solidFill>
              </a:rPr>
              <a:t>persnickety</a:t>
            </a:r>
            <a:br>
              <a:rPr lang="en" sz="2800" dirty="0">
                <a:solidFill>
                  <a:schemeClr val="bg2">
                    <a:lumMod val="20000"/>
                    <a:lumOff val="80000"/>
                  </a:schemeClr>
                </a:solidFill>
              </a:rPr>
            </a:br>
            <a:endParaRPr lang="en" sz="2800" dirty="0">
              <a:solidFill>
                <a:schemeClr val="bg2">
                  <a:lumMod val="20000"/>
                  <a:lumOff val="80000"/>
                </a:schemeClr>
              </a:solidFill>
            </a:endParaRPr>
          </a:p>
          <a:p>
            <a:pPr algn="l"/>
            <a:r>
              <a:rPr lang="en" sz="2800" dirty="0" err="1">
                <a:solidFill>
                  <a:schemeClr val="bg2">
                    <a:lumMod val="20000"/>
                    <a:lumOff val="80000"/>
                  </a:schemeClr>
                </a:solidFill>
              </a:rPr>
              <a:t>persnickety_count</a:t>
            </a:r>
            <a:r>
              <a:rPr lang="en" sz="2800" dirty="0">
                <a:solidFill>
                  <a:schemeClr val="bg2">
                    <a:lumMod val="20000"/>
                    <a:lumOff val="80000"/>
                  </a:schemeClr>
                </a:solidFill>
              </a:rPr>
              <a:t> = 0</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Αυτός ο κωδικός θα υπολογίσει την πιθανότητα </a:t>
            </a:r>
            <a:endParaRPr lang="en-US" sz="2800" dirty="0">
              <a:solidFill>
                <a:schemeClr val="bg2">
                  <a:lumMod val="20000"/>
                  <a:lumOff val="80000"/>
                </a:schemeClr>
              </a:solidFill>
            </a:endParaRPr>
          </a:p>
          <a:p>
            <a:pPr algn="l"/>
            <a:r>
              <a:rPr lang="en-US" sz="2800" dirty="0">
                <a:solidFill>
                  <a:schemeClr val="bg2">
                    <a:lumMod val="20000"/>
                    <a:lumOff val="80000"/>
                  </a:schemeClr>
                </a:solidFill>
              </a:rPr>
              <a:t>#</a:t>
            </a:r>
            <a:r>
              <a:rPr lang="el-GR" sz="2800" dirty="0">
                <a:solidFill>
                  <a:schemeClr val="bg2">
                    <a:lumMod val="20000"/>
                    <a:lumOff val="80000"/>
                  </a:schemeClr>
                </a:solidFill>
              </a:rPr>
              <a:t>αύριο να βρέξει</a:t>
            </a:r>
            <a:r>
              <a:rPr lang="en-US" sz="2800" dirty="0">
                <a:solidFill>
                  <a:schemeClr val="bg2">
                    <a:lumMod val="20000"/>
                    <a:lumOff val="80000"/>
                  </a:schemeClr>
                </a:solidFill>
              </a:rPr>
              <a:t> </a:t>
            </a:r>
          </a:p>
          <a:p>
            <a:pPr algn="l"/>
            <a:br>
              <a:rPr lang="el-GR" sz="2800" dirty="0">
                <a:solidFill>
                  <a:schemeClr val="bg2">
                    <a:lumMod val="20000"/>
                    <a:lumOff val="80000"/>
                  </a:schemeClr>
                </a:solidFill>
              </a:rPr>
            </a:br>
            <a:r>
              <a:rPr lang="en" sz="2800" dirty="0" err="1">
                <a:solidFill>
                  <a:schemeClr val="bg2">
                    <a:lumMod val="20000"/>
                    <a:lumOff val="80000"/>
                  </a:schemeClr>
                </a:solidFill>
              </a:rPr>
              <a:t>complicated_rain_calculation_for_tomorrow</a:t>
            </a:r>
            <a:r>
              <a:rPr lang="en" sz="2800" dirty="0">
                <a:solidFill>
                  <a:schemeClr val="bg2">
                    <a:lumMod val="20000"/>
                    <a:lumOff val="80000"/>
                  </a:schemeClr>
                </a:solidFill>
              </a:rPr>
              <a:t> = 'Yes'</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old_sloppy_code</a:t>
            </a:r>
            <a:r>
              <a:rPr lang="en" sz="2800" dirty="0">
                <a:solidFill>
                  <a:schemeClr val="bg2">
                    <a:lumMod val="20000"/>
                    <a:lumOff val="80000"/>
                  </a:schemeClr>
                </a:solidFill>
              </a:rPr>
              <a:t>()</a:t>
            </a:r>
          </a:p>
          <a:p>
            <a:pPr algn="l"/>
            <a:br>
              <a:rPr lang="en" sz="2800" dirty="0">
                <a:solidFill>
                  <a:schemeClr val="bg2">
                    <a:lumMod val="20000"/>
                    <a:lumOff val="80000"/>
                  </a:schemeClr>
                </a:solidFill>
              </a:rPr>
            </a:b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complicated_rain_calculation_for_tomorrow</a:t>
            </a:r>
            <a:endParaRPr kumimoji="0" lang="el-GR" sz="28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63">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63">
                                            <p:txEl>
                                              <p:pRg st="1" end="1"/>
                                            </p:txEl>
                                          </p:spTgt>
                                        </p:tgtEl>
                                        <p:attrNameLst>
                                          <p:attrName>ppt_w</p:attrName>
                                        </p:attrNameLst>
                                      </p:cBhvr>
                                    </p:anim>
                                    <p:anim by="(#ppt_w*0.50)" calcmode="lin" valueType="num">
                                      <p:cBhvr>
                                        <p:cTn id="8" dur="500" decel="50000" autoRev="1" fill="hold">
                                          <p:stCondLst>
                                            <p:cond delay="0"/>
                                          </p:stCondLst>
                                        </p:cTn>
                                        <p:tgtEl>
                                          <p:spTgt spid="163">
                                            <p:txEl>
                                              <p:pRg st="1" end="1"/>
                                            </p:txEl>
                                          </p:spTgt>
                                        </p:tgtEl>
                                        <p:attrNameLst>
                                          <p:attrName>ppt_x</p:attrName>
                                        </p:attrNameLst>
                                      </p:cBhvr>
                                    </p:anim>
                                    <p:anim from="(-#ppt_h/2)" to="(#ppt_y)" calcmode="lin" valueType="num">
                                      <p:cBhvr>
                                        <p:cTn id="9" dur="1000" fill="hold">
                                          <p:stCondLst>
                                            <p:cond delay="0"/>
                                          </p:stCondLst>
                                        </p:cTn>
                                        <p:tgtEl>
                                          <p:spTgt spid="163">
                                            <p:txEl>
                                              <p:pRg st="1" end="1"/>
                                            </p:txEl>
                                          </p:spTgt>
                                        </p:tgtEl>
                                        <p:attrNameLst>
                                          <p:attrName>ppt_y</p:attrName>
                                        </p:attrNameLst>
                                      </p:cBhvr>
                                    </p:anim>
                                    <p:animRot by="21600000">
                                      <p:cBhvr>
                                        <p:cTn id="10" dur="1000" fill="hold">
                                          <p:stCondLst>
                                            <p:cond delay="0"/>
                                          </p:stCondLst>
                                        </p:cTn>
                                        <p:tgtEl>
                                          <p:spTgt spid="163">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0" end="0"/>
                                            </p:txEl>
                                          </p:spTgt>
                                        </p:tgtEl>
                                        <p:attrNameLst>
                                          <p:attrName>ppt_w</p:attrName>
                                        </p:attrNameLst>
                                      </p:cBhvr>
                                    </p:anim>
                                    <p:anim by="(#ppt_w*0.50)" calcmode="lin" valueType="num">
                                      <p:cBhvr>
                                        <p:cTn id="14" dur="500" decel="50000" autoRev="1" fill="hold">
                                          <p:stCondLst>
                                            <p:cond delay="0"/>
                                          </p:stCondLst>
                                        </p:cTn>
                                        <p:tgtEl>
                                          <p:spTgt spid="2">
                                            <p:txEl>
                                              <p:pRg st="0" end="0"/>
                                            </p:txEl>
                                          </p:spTgt>
                                        </p:tgtEl>
                                        <p:attrNameLst>
                                          <p:attrName>ppt_x</p:attrName>
                                        </p:attrNameLst>
                                      </p:cBhvr>
                                    </p:anim>
                                    <p:anim from="(-#ppt_h/2)" to="(#ppt_y)" calcmode="lin" valueType="num">
                                      <p:cBhvr>
                                        <p:cTn id="15" dur="1000" fill="hold">
                                          <p:stCondLst>
                                            <p:cond delay="0"/>
                                          </p:stCondLst>
                                        </p:cTn>
                                        <p:tgtEl>
                                          <p:spTgt spid="2">
                                            <p:txEl>
                                              <p:pRg st="0" end="0"/>
                                            </p:txEl>
                                          </p:spTgt>
                                        </p:tgtEl>
                                        <p:attrNameLst>
                                          <p:attrName>ppt_y</p:attrName>
                                        </p:attrNameLst>
                                      </p:cBhvr>
                                    </p:anim>
                                    <p:animRot by="21600000">
                                      <p:cBhvr>
                                        <p:cTn id="16" dur="1000" fill="hold">
                                          <p:stCondLst>
                                            <p:cond delay="0"/>
                                          </p:stCondLst>
                                        </p:cTn>
                                        <p:tgtEl>
                                          <p:spTgt spid="2">
                                            <p:txEl>
                                              <p:pRg st="0" end="0"/>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1" end="1"/>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1" end="1"/>
                                            </p:txEl>
                                          </p:spTgt>
                                        </p:tgtEl>
                                        <p:attrNameLst>
                                          <p:attrName>ppt_w</p:attrName>
                                        </p:attrNameLst>
                                      </p:cBhvr>
                                    </p:anim>
                                    <p:anim by="(#ppt_w*0.50)" calcmode="lin" valueType="num">
                                      <p:cBhvr>
                                        <p:cTn id="20" dur="500" decel="50000" autoRev="1" fill="hold">
                                          <p:stCondLst>
                                            <p:cond delay="0"/>
                                          </p:stCondLst>
                                        </p:cTn>
                                        <p:tgtEl>
                                          <p:spTgt spid="2">
                                            <p:txEl>
                                              <p:pRg st="1" end="1"/>
                                            </p:txEl>
                                          </p:spTgt>
                                        </p:tgtEl>
                                        <p:attrNameLst>
                                          <p:attrName>ppt_x</p:attrName>
                                        </p:attrNameLst>
                                      </p:cBhvr>
                                    </p:anim>
                                    <p:anim from="(-#ppt_h/2)" to="(#ppt_y)" calcmode="lin" valueType="num">
                                      <p:cBhvr>
                                        <p:cTn id="21" dur="1000" fill="hold">
                                          <p:stCondLst>
                                            <p:cond delay="0"/>
                                          </p:stCondLst>
                                        </p:cTn>
                                        <p:tgtEl>
                                          <p:spTgt spid="2">
                                            <p:txEl>
                                              <p:pRg st="1" end="1"/>
                                            </p:txEl>
                                          </p:spTgt>
                                        </p:tgtEl>
                                        <p:attrNameLst>
                                          <p:attrName>ppt_y</p:attrName>
                                        </p:attrNameLst>
                                      </p:cBhvr>
                                    </p:anim>
                                    <p:animRot by="21600000">
                                      <p:cBhvr>
                                        <p:cTn id="22" dur="1000" fill="hold">
                                          <p:stCondLst>
                                            <p:cond delay="0"/>
                                          </p:stCondLst>
                                        </p:cTn>
                                        <p:tgtEl>
                                          <p:spTgt spid="2">
                                            <p:txEl>
                                              <p:pRg st="1" end="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163">
                                            <p:txEl>
                                              <p:pRg st="2" end="2"/>
                                            </p:txEl>
                                          </p:spTgt>
                                        </p:tgtEl>
                                        <p:attrNameLst>
                                          <p:attrName>style.visibility</p:attrName>
                                        </p:attrNameLst>
                                      </p:cBhvr>
                                      <p:to>
                                        <p:strVal val="visible"/>
                                      </p:to>
                                    </p:set>
                                    <p:anim by="(-#ppt_w*2)" calcmode="lin" valueType="num">
                                      <p:cBhvr rctx="PPT">
                                        <p:cTn id="27" dur="500" autoRev="1" fill="hold">
                                          <p:stCondLst>
                                            <p:cond delay="0"/>
                                          </p:stCondLst>
                                        </p:cTn>
                                        <p:tgtEl>
                                          <p:spTgt spid="163">
                                            <p:txEl>
                                              <p:pRg st="2" end="2"/>
                                            </p:txEl>
                                          </p:spTgt>
                                        </p:tgtEl>
                                        <p:attrNameLst>
                                          <p:attrName>ppt_w</p:attrName>
                                        </p:attrNameLst>
                                      </p:cBhvr>
                                    </p:anim>
                                    <p:anim by="(#ppt_w*0.50)" calcmode="lin" valueType="num">
                                      <p:cBhvr>
                                        <p:cTn id="28" dur="500" decel="50000" autoRev="1" fill="hold">
                                          <p:stCondLst>
                                            <p:cond delay="0"/>
                                          </p:stCondLst>
                                        </p:cTn>
                                        <p:tgtEl>
                                          <p:spTgt spid="163">
                                            <p:txEl>
                                              <p:pRg st="2" end="2"/>
                                            </p:txEl>
                                          </p:spTgt>
                                        </p:tgtEl>
                                        <p:attrNameLst>
                                          <p:attrName>ppt_x</p:attrName>
                                        </p:attrNameLst>
                                      </p:cBhvr>
                                    </p:anim>
                                    <p:anim from="(-#ppt_h/2)" to="(#ppt_y)" calcmode="lin" valueType="num">
                                      <p:cBhvr>
                                        <p:cTn id="29" dur="1000" fill="hold">
                                          <p:stCondLst>
                                            <p:cond delay="0"/>
                                          </p:stCondLst>
                                        </p:cTn>
                                        <p:tgtEl>
                                          <p:spTgt spid="163">
                                            <p:txEl>
                                              <p:pRg st="2" end="2"/>
                                            </p:txEl>
                                          </p:spTgt>
                                        </p:tgtEl>
                                        <p:attrNameLst>
                                          <p:attrName>ppt_y</p:attrName>
                                        </p:attrNameLst>
                                      </p:cBhvr>
                                    </p:anim>
                                    <p:animRot by="21600000">
                                      <p:cBhvr>
                                        <p:cTn id="30" dur="1000" fill="hold">
                                          <p:stCondLst>
                                            <p:cond delay="0"/>
                                          </p:stCondLst>
                                        </p:cTn>
                                        <p:tgtEl>
                                          <p:spTgt spid="163">
                                            <p:txEl>
                                              <p:pRg st="2" end="2"/>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1" end="1"/>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1" end="1"/>
                                            </p:txEl>
                                          </p:spTgt>
                                        </p:tgtEl>
                                        <p:attrNameLst>
                                          <p:attrName>ppt_w</p:attrName>
                                        </p:attrNameLst>
                                      </p:cBhvr>
                                    </p:anim>
                                    <p:anim by="(#ppt_w*0.50)" calcmode="lin" valueType="num">
                                      <p:cBhvr>
                                        <p:cTn id="34" dur="500" decel="50000" autoRev="1" fill="hold">
                                          <p:stCondLst>
                                            <p:cond delay="0"/>
                                          </p:stCondLst>
                                        </p:cTn>
                                        <p:tgtEl>
                                          <p:spTgt spid="2">
                                            <p:txEl>
                                              <p:pRg st="1" end="1"/>
                                            </p:txEl>
                                          </p:spTgt>
                                        </p:tgtEl>
                                        <p:attrNameLst>
                                          <p:attrName>ppt_x</p:attrName>
                                        </p:attrNameLst>
                                      </p:cBhvr>
                                    </p:anim>
                                    <p:anim from="(-#ppt_h/2)" to="(#ppt_y)" calcmode="lin" valueType="num">
                                      <p:cBhvr>
                                        <p:cTn id="35" dur="1000" fill="hold">
                                          <p:stCondLst>
                                            <p:cond delay="0"/>
                                          </p:stCondLst>
                                        </p:cTn>
                                        <p:tgtEl>
                                          <p:spTgt spid="2">
                                            <p:txEl>
                                              <p:pRg st="1" end="1"/>
                                            </p:txEl>
                                          </p:spTgt>
                                        </p:tgtEl>
                                        <p:attrNameLst>
                                          <p:attrName>ppt_y</p:attrName>
                                        </p:attrNameLst>
                                      </p:cBhvr>
                                    </p:anim>
                                    <p:animRot by="21600000">
                                      <p:cBhvr>
                                        <p:cTn id="36" dur="1000" fill="hold">
                                          <p:stCondLst>
                                            <p:cond delay="0"/>
                                          </p:stCondLst>
                                        </p:cTn>
                                        <p:tgtEl>
                                          <p:spTgt spid="2">
                                            <p:txEl>
                                              <p:pRg st="1" end="1"/>
                                            </p:txEl>
                                          </p:spTgt>
                                        </p:tgtEl>
                                        <p:attrNameLst>
                                          <p:attrName>r</p:attrName>
                                        </p:attrNameLst>
                                      </p:cBhvr>
                                    </p:animRot>
                                  </p:childTnLst>
                                </p:cTn>
                              </p:par>
                              <p:par>
                                <p:cTn id="37" presetID="56" presetClass="entr" presetSubtype="0" fill="hold" nodeType="withEffect">
                                  <p:stCondLst>
                                    <p:cond delay="0"/>
                                  </p:stCondLst>
                                  <p:iterate type="lt">
                                    <p:tmPct val="10000"/>
                                  </p:iterate>
                                  <p:childTnLst>
                                    <p:set>
                                      <p:cBhvr>
                                        <p:cTn id="38" dur="1" fill="hold">
                                          <p:stCondLst>
                                            <p:cond delay="0"/>
                                          </p:stCondLst>
                                        </p:cTn>
                                        <p:tgtEl>
                                          <p:spTgt spid="2">
                                            <p:txEl>
                                              <p:pRg st="2" end="2"/>
                                            </p:txEl>
                                          </p:spTgt>
                                        </p:tgtEl>
                                        <p:attrNameLst>
                                          <p:attrName>style.visibility</p:attrName>
                                        </p:attrNameLst>
                                      </p:cBhvr>
                                      <p:to>
                                        <p:strVal val="visible"/>
                                      </p:to>
                                    </p:set>
                                    <p:anim by="(-#ppt_w*2)" calcmode="lin" valueType="num">
                                      <p:cBhvr rctx="PPT">
                                        <p:cTn id="39" dur="500" autoRev="1" fill="hold">
                                          <p:stCondLst>
                                            <p:cond delay="0"/>
                                          </p:stCondLst>
                                        </p:cTn>
                                        <p:tgtEl>
                                          <p:spTgt spid="2">
                                            <p:txEl>
                                              <p:pRg st="2" end="2"/>
                                            </p:txEl>
                                          </p:spTgt>
                                        </p:tgtEl>
                                        <p:attrNameLst>
                                          <p:attrName>ppt_w</p:attrName>
                                        </p:attrNameLst>
                                      </p:cBhvr>
                                    </p:anim>
                                    <p:anim by="(#ppt_w*0.50)" calcmode="lin" valueType="num">
                                      <p:cBhvr>
                                        <p:cTn id="40" dur="500" decel="50000" autoRev="1" fill="hold">
                                          <p:stCondLst>
                                            <p:cond delay="0"/>
                                          </p:stCondLst>
                                        </p:cTn>
                                        <p:tgtEl>
                                          <p:spTgt spid="2">
                                            <p:txEl>
                                              <p:pRg st="2" end="2"/>
                                            </p:txEl>
                                          </p:spTgt>
                                        </p:tgtEl>
                                        <p:attrNameLst>
                                          <p:attrName>ppt_x</p:attrName>
                                        </p:attrNameLst>
                                      </p:cBhvr>
                                    </p:anim>
                                    <p:anim from="(-#ppt_h/2)" to="(#ppt_y)" calcmode="lin" valueType="num">
                                      <p:cBhvr>
                                        <p:cTn id="41" dur="1000" fill="hold">
                                          <p:stCondLst>
                                            <p:cond delay="0"/>
                                          </p:stCondLst>
                                        </p:cTn>
                                        <p:tgtEl>
                                          <p:spTgt spid="2">
                                            <p:txEl>
                                              <p:pRg st="2" end="2"/>
                                            </p:txEl>
                                          </p:spTgt>
                                        </p:tgtEl>
                                        <p:attrNameLst>
                                          <p:attrName>ppt_y</p:attrName>
                                        </p:attrNameLst>
                                      </p:cBhvr>
                                    </p:anim>
                                    <p:animRot by="21600000">
                                      <p:cBhvr>
                                        <p:cTn id="42" dur="1000" fill="hold">
                                          <p:stCondLst>
                                            <p:cond delay="0"/>
                                          </p:stCondLst>
                                        </p:cTn>
                                        <p:tgtEl>
                                          <p:spTgt spid="2">
                                            <p:txEl>
                                              <p:pRg st="2" end="2"/>
                                            </p:txEl>
                                          </p:spTgt>
                                        </p:tgtEl>
                                        <p:attrNameLst>
                                          <p:attrName>r</p:attrName>
                                        </p:attrNameLst>
                                      </p:cBhvr>
                                    </p:animRot>
                                  </p:childTnLst>
                                </p:cTn>
                              </p:par>
                              <p:par>
                                <p:cTn id="43" presetID="56" presetClass="entr" presetSubtype="0" fill="hold" nodeType="withEffect">
                                  <p:stCondLst>
                                    <p:cond delay="0"/>
                                  </p:stCondLst>
                                  <p:iterate type="lt">
                                    <p:tmPct val="10000"/>
                                  </p:iterate>
                                  <p:childTnLst>
                                    <p:set>
                                      <p:cBhvr>
                                        <p:cTn id="44" dur="1" fill="hold">
                                          <p:stCondLst>
                                            <p:cond delay="0"/>
                                          </p:stCondLst>
                                        </p:cTn>
                                        <p:tgtEl>
                                          <p:spTgt spid="2">
                                            <p:txEl>
                                              <p:pRg st="3" end="3"/>
                                            </p:txEl>
                                          </p:spTgt>
                                        </p:tgtEl>
                                        <p:attrNameLst>
                                          <p:attrName>style.visibility</p:attrName>
                                        </p:attrNameLst>
                                      </p:cBhvr>
                                      <p:to>
                                        <p:strVal val="visible"/>
                                      </p:to>
                                    </p:set>
                                    <p:anim by="(-#ppt_w*2)" calcmode="lin" valueType="num">
                                      <p:cBhvr rctx="PPT">
                                        <p:cTn id="45" dur="500" autoRev="1" fill="hold">
                                          <p:stCondLst>
                                            <p:cond delay="0"/>
                                          </p:stCondLst>
                                        </p:cTn>
                                        <p:tgtEl>
                                          <p:spTgt spid="2">
                                            <p:txEl>
                                              <p:pRg st="3" end="3"/>
                                            </p:txEl>
                                          </p:spTgt>
                                        </p:tgtEl>
                                        <p:attrNameLst>
                                          <p:attrName>ppt_w</p:attrName>
                                        </p:attrNameLst>
                                      </p:cBhvr>
                                    </p:anim>
                                    <p:anim by="(#ppt_w*0.50)" calcmode="lin" valueType="num">
                                      <p:cBhvr>
                                        <p:cTn id="46" dur="500" decel="50000" autoRev="1" fill="hold">
                                          <p:stCondLst>
                                            <p:cond delay="0"/>
                                          </p:stCondLst>
                                        </p:cTn>
                                        <p:tgtEl>
                                          <p:spTgt spid="2">
                                            <p:txEl>
                                              <p:pRg st="3" end="3"/>
                                            </p:txEl>
                                          </p:spTgt>
                                        </p:tgtEl>
                                        <p:attrNameLst>
                                          <p:attrName>ppt_x</p:attrName>
                                        </p:attrNameLst>
                                      </p:cBhvr>
                                    </p:anim>
                                    <p:anim from="(-#ppt_h/2)" to="(#ppt_y)" calcmode="lin" valueType="num">
                                      <p:cBhvr>
                                        <p:cTn id="47" dur="1000" fill="hold">
                                          <p:stCondLst>
                                            <p:cond delay="0"/>
                                          </p:stCondLst>
                                        </p:cTn>
                                        <p:tgtEl>
                                          <p:spTgt spid="2">
                                            <p:txEl>
                                              <p:pRg st="3" end="3"/>
                                            </p:txEl>
                                          </p:spTgt>
                                        </p:tgtEl>
                                        <p:attrNameLst>
                                          <p:attrName>ppt_y</p:attrName>
                                        </p:attrNameLst>
                                      </p:cBhvr>
                                    </p:anim>
                                    <p:animRot by="21600000">
                                      <p:cBhvr>
                                        <p:cTn id="48" dur="1000" fill="hold">
                                          <p:stCondLst>
                                            <p:cond delay="0"/>
                                          </p:stCondLst>
                                        </p:cTn>
                                        <p:tgtEl>
                                          <p:spTgt spid="2">
                                            <p:txEl>
                                              <p:pRg st="3" end="3"/>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163">
                                            <p:txEl>
                                              <p:pRg st="3" end="3"/>
                                            </p:txEl>
                                          </p:spTgt>
                                        </p:tgtEl>
                                        <p:attrNameLst>
                                          <p:attrName>style.visibility</p:attrName>
                                        </p:attrNameLst>
                                      </p:cBhvr>
                                      <p:to>
                                        <p:strVal val="visible"/>
                                      </p:to>
                                    </p:set>
                                    <p:anim by="(-#ppt_w*2)" calcmode="lin" valueType="num">
                                      <p:cBhvr rctx="PPT">
                                        <p:cTn id="53" dur="500" autoRev="1" fill="hold">
                                          <p:stCondLst>
                                            <p:cond delay="0"/>
                                          </p:stCondLst>
                                        </p:cTn>
                                        <p:tgtEl>
                                          <p:spTgt spid="163">
                                            <p:txEl>
                                              <p:pRg st="3" end="3"/>
                                            </p:txEl>
                                          </p:spTgt>
                                        </p:tgtEl>
                                        <p:attrNameLst>
                                          <p:attrName>ppt_w</p:attrName>
                                        </p:attrNameLst>
                                      </p:cBhvr>
                                    </p:anim>
                                    <p:anim by="(#ppt_w*0.50)" calcmode="lin" valueType="num">
                                      <p:cBhvr>
                                        <p:cTn id="54" dur="500" decel="50000" autoRev="1" fill="hold">
                                          <p:stCondLst>
                                            <p:cond delay="0"/>
                                          </p:stCondLst>
                                        </p:cTn>
                                        <p:tgtEl>
                                          <p:spTgt spid="163">
                                            <p:txEl>
                                              <p:pRg st="3" end="3"/>
                                            </p:txEl>
                                          </p:spTgt>
                                        </p:tgtEl>
                                        <p:attrNameLst>
                                          <p:attrName>ppt_x</p:attrName>
                                        </p:attrNameLst>
                                      </p:cBhvr>
                                    </p:anim>
                                    <p:anim from="(-#ppt_h/2)" to="(#ppt_y)" calcmode="lin" valueType="num">
                                      <p:cBhvr>
                                        <p:cTn id="55" dur="1000" fill="hold">
                                          <p:stCondLst>
                                            <p:cond delay="0"/>
                                          </p:stCondLst>
                                        </p:cTn>
                                        <p:tgtEl>
                                          <p:spTgt spid="163">
                                            <p:txEl>
                                              <p:pRg st="3" end="3"/>
                                            </p:txEl>
                                          </p:spTgt>
                                        </p:tgtEl>
                                        <p:attrNameLst>
                                          <p:attrName>ppt_y</p:attrName>
                                        </p:attrNameLst>
                                      </p:cBhvr>
                                    </p:anim>
                                    <p:animRot by="21600000">
                                      <p:cBhvr>
                                        <p:cTn id="56" dur="1000" fill="hold">
                                          <p:stCondLst>
                                            <p:cond delay="0"/>
                                          </p:stCondLst>
                                        </p:cTn>
                                        <p:tgtEl>
                                          <p:spTgt spid="163">
                                            <p:txEl>
                                              <p:pRg st="3" end="3"/>
                                            </p:txEl>
                                          </p:spTgt>
                                        </p:tgtEl>
                                        <p:attrNameLst>
                                          <p:attrName>r</p:attrName>
                                        </p:attrNameLst>
                                      </p:cBhvr>
                                    </p:animRot>
                                  </p:childTnLst>
                                </p:cTn>
                              </p:par>
                              <p:par>
                                <p:cTn id="57" presetID="56" presetClass="entr" presetSubtype="0" fill="hold" nodeType="withEffect">
                                  <p:stCondLst>
                                    <p:cond delay="0"/>
                                  </p:stCondLst>
                                  <p:iterate type="lt">
                                    <p:tmPct val="10000"/>
                                  </p:iterate>
                                  <p:childTnLst>
                                    <p:set>
                                      <p:cBhvr>
                                        <p:cTn id="58" dur="1" fill="hold">
                                          <p:stCondLst>
                                            <p:cond delay="0"/>
                                          </p:stCondLst>
                                        </p:cTn>
                                        <p:tgtEl>
                                          <p:spTgt spid="2">
                                            <p:txEl>
                                              <p:pRg st="3" end="3"/>
                                            </p:txEl>
                                          </p:spTgt>
                                        </p:tgtEl>
                                        <p:attrNameLst>
                                          <p:attrName>style.visibility</p:attrName>
                                        </p:attrNameLst>
                                      </p:cBhvr>
                                      <p:to>
                                        <p:strVal val="visible"/>
                                      </p:to>
                                    </p:set>
                                    <p:anim by="(-#ppt_w*2)" calcmode="lin" valueType="num">
                                      <p:cBhvr rctx="PPT">
                                        <p:cTn id="59" dur="500" autoRev="1" fill="hold">
                                          <p:stCondLst>
                                            <p:cond delay="0"/>
                                          </p:stCondLst>
                                        </p:cTn>
                                        <p:tgtEl>
                                          <p:spTgt spid="2">
                                            <p:txEl>
                                              <p:pRg st="3" end="3"/>
                                            </p:txEl>
                                          </p:spTgt>
                                        </p:tgtEl>
                                        <p:attrNameLst>
                                          <p:attrName>ppt_w</p:attrName>
                                        </p:attrNameLst>
                                      </p:cBhvr>
                                    </p:anim>
                                    <p:anim by="(#ppt_w*0.50)" calcmode="lin" valueType="num">
                                      <p:cBhvr>
                                        <p:cTn id="60" dur="500" decel="50000" autoRev="1" fill="hold">
                                          <p:stCondLst>
                                            <p:cond delay="0"/>
                                          </p:stCondLst>
                                        </p:cTn>
                                        <p:tgtEl>
                                          <p:spTgt spid="2">
                                            <p:txEl>
                                              <p:pRg st="3" end="3"/>
                                            </p:txEl>
                                          </p:spTgt>
                                        </p:tgtEl>
                                        <p:attrNameLst>
                                          <p:attrName>ppt_x</p:attrName>
                                        </p:attrNameLst>
                                      </p:cBhvr>
                                    </p:anim>
                                    <p:anim from="(-#ppt_h/2)" to="(#ppt_y)" calcmode="lin" valueType="num">
                                      <p:cBhvr>
                                        <p:cTn id="61" dur="1000" fill="hold">
                                          <p:stCondLst>
                                            <p:cond delay="0"/>
                                          </p:stCondLst>
                                        </p:cTn>
                                        <p:tgtEl>
                                          <p:spTgt spid="2">
                                            <p:txEl>
                                              <p:pRg st="3" end="3"/>
                                            </p:txEl>
                                          </p:spTgt>
                                        </p:tgtEl>
                                        <p:attrNameLst>
                                          <p:attrName>ppt_y</p:attrName>
                                        </p:attrNameLst>
                                      </p:cBhvr>
                                    </p:anim>
                                    <p:animRot by="21600000">
                                      <p:cBhvr>
                                        <p:cTn id="62" dur="1000" fill="hold">
                                          <p:stCondLst>
                                            <p:cond delay="0"/>
                                          </p:stCondLst>
                                        </p:cTn>
                                        <p:tgtEl>
                                          <p:spTgt spid="2">
                                            <p:txEl>
                                              <p:pRg st="3" end="3"/>
                                            </p:txEl>
                                          </p:spTgt>
                                        </p:tgtEl>
                                        <p:attrNameLst>
                                          <p:attrName>r</p:attrName>
                                        </p:attrNameLst>
                                      </p:cBhvr>
                                    </p:animRot>
                                  </p:childTnLst>
                                </p:cTn>
                              </p:par>
                              <p:par>
                                <p:cTn id="63" presetID="56" presetClass="entr" presetSubtype="0" fill="hold" nodeType="withEffect">
                                  <p:stCondLst>
                                    <p:cond delay="0"/>
                                  </p:stCondLst>
                                  <p:iterate type="lt">
                                    <p:tmPct val="10000"/>
                                  </p:iterate>
                                  <p:childTnLst>
                                    <p:set>
                                      <p:cBhvr>
                                        <p:cTn id="64" dur="1" fill="hold">
                                          <p:stCondLst>
                                            <p:cond delay="0"/>
                                          </p:stCondLst>
                                        </p:cTn>
                                        <p:tgtEl>
                                          <p:spTgt spid="2">
                                            <p:txEl>
                                              <p:pRg st="4" end="4"/>
                                            </p:txEl>
                                          </p:spTgt>
                                        </p:tgtEl>
                                        <p:attrNameLst>
                                          <p:attrName>style.visibility</p:attrName>
                                        </p:attrNameLst>
                                      </p:cBhvr>
                                      <p:to>
                                        <p:strVal val="visible"/>
                                      </p:to>
                                    </p:set>
                                    <p:anim by="(-#ppt_w*2)" calcmode="lin" valueType="num">
                                      <p:cBhvr rctx="PPT">
                                        <p:cTn id="65" dur="500" autoRev="1" fill="hold">
                                          <p:stCondLst>
                                            <p:cond delay="0"/>
                                          </p:stCondLst>
                                        </p:cTn>
                                        <p:tgtEl>
                                          <p:spTgt spid="2">
                                            <p:txEl>
                                              <p:pRg st="4" end="4"/>
                                            </p:txEl>
                                          </p:spTgt>
                                        </p:tgtEl>
                                        <p:attrNameLst>
                                          <p:attrName>ppt_w</p:attrName>
                                        </p:attrNameLst>
                                      </p:cBhvr>
                                    </p:anim>
                                    <p:anim by="(#ppt_w*0.50)" calcmode="lin" valueType="num">
                                      <p:cBhvr>
                                        <p:cTn id="66" dur="500" decel="50000" autoRev="1" fill="hold">
                                          <p:stCondLst>
                                            <p:cond delay="0"/>
                                          </p:stCondLst>
                                        </p:cTn>
                                        <p:tgtEl>
                                          <p:spTgt spid="2">
                                            <p:txEl>
                                              <p:pRg st="4" end="4"/>
                                            </p:txEl>
                                          </p:spTgt>
                                        </p:tgtEl>
                                        <p:attrNameLst>
                                          <p:attrName>ppt_x</p:attrName>
                                        </p:attrNameLst>
                                      </p:cBhvr>
                                    </p:anim>
                                    <p:anim from="(-#ppt_h/2)" to="(#ppt_y)" calcmode="lin" valueType="num">
                                      <p:cBhvr>
                                        <p:cTn id="67" dur="1000" fill="hold">
                                          <p:stCondLst>
                                            <p:cond delay="0"/>
                                          </p:stCondLst>
                                        </p:cTn>
                                        <p:tgtEl>
                                          <p:spTgt spid="2">
                                            <p:txEl>
                                              <p:pRg st="4" end="4"/>
                                            </p:txEl>
                                          </p:spTgt>
                                        </p:tgtEl>
                                        <p:attrNameLst>
                                          <p:attrName>ppt_y</p:attrName>
                                        </p:attrNameLst>
                                      </p:cBhvr>
                                    </p:anim>
                                    <p:animRot by="21600000">
                                      <p:cBhvr>
                                        <p:cTn id="68" dur="1000" fill="hold">
                                          <p:stCondLst>
                                            <p:cond delay="0"/>
                                          </p:stCondLst>
                                        </p:cTn>
                                        <p:tgtEl>
                                          <p:spTgt spid="2">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rPr dirty="0"/>
              <a:t>“</a:t>
            </a:r>
            <a:r>
              <a:rPr dirty="0" err="1"/>
              <a:t>Η</a:t>
            </a:r>
            <a:r>
              <a:rPr dirty="0"/>
              <a:t> </a:t>
            </a:r>
            <a:r>
              <a:rPr dirty="0" err="1"/>
              <a:t>τεκμηρίωση</a:t>
            </a:r>
            <a:r>
              <a:rPr dirty="0"/>
              <a:t> </a:t>
            </a:r>
            <a:r>
              <a:rPr dirty="0" err="1"/>
              <a:t>είν</a:t>
            </a:r>
            <a:r>
              <a:rPr dirty="0"/>
              <a:t>α</a:t>
            </a:r>
            <a:r>
              <a:rPr dirty="0" err="1"/>
              <a:t>ι</a:t>
            </a:r>
            <a:r>
              <a:rPr dirty="0"/>
              <a:t> </a:t>
            </a:r>
            <a:r>
              <a:rPr dirty="0" err="1"/>
              <a:t>έν</a:t>
            </a:r>
            <a:r>
              <a:rPr dirty="0"/>
              <a:t>α </a:t>
            </a:r>
            <a:r>
              <a:rPr dirty="0" err="1"/>
              <a:t>σημ</a:t>
            </a:r>
            <a:r>
              <a:rPr dirty="0"/>
              <a:t>α</a:t>
            </a:r>
            <a:r>
              <a:rPr dirty="0" err="1"/>
              <a:t>ντικό</a:t>
            </a:r>
            <a:r>
              <a:rPr dirty="0"/>
              <a:t> β</a:t>
            </a:r>
            <a:r>
              <a:rPr dirty="0" err="1"/>
              <a:t>ήμ</a:t>
            </a:r>
            <a:r>
              <a:rPr dirty="0"/>
              <a:t>α </a:t>
            </a:r>
            <a:r>
              <a:rPr dirty="0" err="1"/>
              <a:t>στον</a:t>
            </a:r>
            <a:r>
              <a:rPr dirty="0"/>
              <a:t> π</a:t>
            </a:r>
            <a:r>
              <a:rPr dirty="0" err="1"/>
              <a:t>ρογρ</a:t>
            </a:r>
            <a:r>
              <a:rPr dirty="0"/>
              <a:t>α</a:t>
            </a:r>
            <a:r>
              <a:rPr dirty="0" err="1"/>
              <a:t>μμ</a:t>
            </a:r>
            <a:r>
              <a:rPr dirty="0"/>
              <a:t>α</a:t>
            </a:r>
            <a:r>
              <a:rPr dirty="0" err="1"/>
              <a:t>τισμό</a:t>
            </a:r>
            <a:r>
              <a:rPr dirty="0"/>
              <a:t>.”</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7" name="Picture 2">
            <a:extLst>
              <a:ext uri="{FF2B5EF4-FFF2-40B4-BE49-F238E27FC236}">
                <a16:creationId xmlns:a16="http://schemas.microsoft.com/office/drawing/2014/main" id="{6BD170DE-51DF-ED48-9E7B-824B77F22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Scale>
                                      <p:cBhvr>
                                        <p:cTn id="7" dur="1000" decel="50000" fill="hold">
                                          <p:stCondLst>
                                            <p:cond delay="0"/>
                                          </p:stCondLst>
                                        </p:cTn>
                                        <p:tgtEl>
                                          <p:spTgt spid="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2"/>
                                        </p:tgtEl>
                                        <p:attrNameLst>
                                          <p:attrName>ppt_x</p:attrName>
                                          <p:attrName>ppt_y</p:attrName>
                                        </p:attrNameLst>
                                      </p:cBhvr>
                                    </p:animMotion>
                                    <p:animEffect transition="in" filter="fade">
                                      <p:cBhvr>
                                        <p:cTn id="9" dur="1000"/>
                                        <p:tgtEl>
                                          <p:spTgt spid="172"/>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6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69">
                                            <p:txEl>
                                              <p:pRg st="1" end="1"/>
                                            </p:txEl>
                                          </p:spTgt>
                                        </p:tgtEl>
                                        <p:attrNameLst>
                                          <p:attrName>ppt_w</p:attrName>
                                        </p:attrNameLst>
                                      </p:cBhvr>
                                    </p:anim>
                                    <p:anim by="(#ppt_w*0.50)" calcmode="lin" valueType="num">
                                      <p:cBhvr>
                                        <p:cTn id="13" dur="500" decel="50000" autoRev="1" fill="hold">
                                          <p:stCondLst>
                                            <p:cond delay="0"/>
                                          </p:stCondLst>
                                        </p:cTn>
                                        <p:tgtEl>
                                          <p:spTgt spid="169">
                                            <p:txEl>
                                              <p:pRg st="1" end="1"/>
                                            </p:txEl>
                                          </p:spTgt>
                                        </p:tgtEl>
                                        <p:attrNameLst>
                                          <p:attrName>ppt_x</p:attrName>
                                        </p:attrNameLst>
                                      </p:cBhvr>
                                    </p:anim>
                                    <p:anim from="(-#ppt_h/2)" to="(#ppt_y)" calcmode="lin" valueType="num">
                                      <p:cBhvr>
                                        <p:cTn id="14" dur="1000" fill="hold">
                                          <p:stCondLst>
                                            <p:cond delay="0"/>
                                          </p:stCondLst>
                                        </p:cTn>
                                        <p:tgtEl>
                                          <p:spTgt spid="169">
                                            <p:txEl>
                                              <p:pRg st="1" end="1"/>
                                            </p:txEl>
                                          </p:spTgt>
                                        </p:tgtEl>
                                        <p:attrNameLst>
                                          <p:attrName>ppt_y</p:attrName>
                                        </p:attrNameLst>
                                      </p:cBhvr>
                                    </p:anim>
                                    <p:animRot by="21600000">
                                      <p:cBhvr>
                                        <p:cTn id="15" dur="1000" fill="hold">
                                          <p:stCondLst>
                                            <p:cond delay="0"/>
                                          </p:stCondLst>
                                        </p:cTn>
                                        <p:tgtEl>
                                          <p:spTgt spid="169">
                                            <p:txEl>
                                              <p:pRg st="1" end="1"/>
                                            </p:txEl>
                                          </p:spTgt>
                                        </p:tgtEl>
                                        <p:attrNameLst>
                                          <p:attrName>r</p:attrName>
                                        </p:attrNameLst>
                                      </p:cBhvr>
                                    </p:animRot>
                                  </p:childTnLst>
                                </p:cTn>
                              </p:par>
                              <p:par>
                                <p:cTn id="16" presetID="38" presetClass="entr" presetSubtype="0" accel="50000" fill="hold" nodeType="withEffect">
                                  <p:stCondLst>
                                    <p:cond delay="0"/>
                                  </p:stCondLst>
                                  <p:iterate type="lt">
                                    <p:tmPct val="50000"/>
                                  </p:iterate>
                                  <p:childTnLst>
                                    <p:set>
                                      <p:cBhvr>
                                        <p:cTn id="17" dur="1" fill="hold">
                                          <p:stCondLst>
                                            <p:cond delay="0"/>
                                          </p:stCondLst>
                                        </p:cTn>
                                        <p:tgtEl>
                                          <p:spTgt spid="171">
                                            <p:txEl>
                                              <p:pRg st="0" end="0"/>
                                            </p:txEl>
                                          </p:spTgt>
                                        </p:tgtEl>
                                        <p:attrNameLst>
                                          <p:attrName>style.visibility</p:attrName>
                                        </p:attrNameLst>
                                      </p:cBhvr>
                                      <p:to>
                                        <p:strVal val="visible"/>
                                      </p:to>
                                    </p:set>
                                    <p:set>
                                      <p:cBhvr>
                                        <p:cTn id="18" dur="455" fill="hold">
                                          <p:stCondLst>
                                            <p:cond delay="0"/>
                                          </p:stCondLst>
                                        </p:cTn>
                                        <p:tgtEl>
                                          <p:spTgt spid="171">
                                            <p:txEl>
                                              <p:pRg st="0" end="0"/>
                                            </p:txEl>
                                          </p:spTgt>
                                        </p:tgtEl>
                                        <p:attrNameLst>
                                          <p:attrName>style.rotation</p:attrName>
                                        </p:attrNameLst>
                                      </p:cBhvr>
                                      <p:to>
                                        <p:strVal val="-45.0"/>
                                      </p:to>
                                    </p:set>
                                    <p:anim calcmode="lin" valueType="num">
                                      <p:cBhvr>
                                        <p:cTn id="19" dur="455" fill="hold">
                                          <p:stCondLst>
                                            <p:cond delay="455"/>
                                          </p:stCondLst>
                                        </p:cTn>
                                        <p:tgtEl>
                                          <p:spTgt spid="17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171">
                                            <p:txEl>
                                              <p:pRg st="0" end="0"/>
                                            </p:txEl>
                                          </p:spTgt>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17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171">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2"/>
                                        </p:tgtEl>
                                      </p:cBhvr>
                                    </p:animEffect>
                                    <p:set>
                                      <p:cBhvr>
                                        <p:cTn id="27" dur="1" fill="hold">
                                          <p:stCondLst>
                                            <p:cond delay="499"/>
                                          </p:stCondLst>
                                        </p:cTn>
                                        <p:tgtEl>
                                          <p:spTgt spid="172"/>
                                        </p:tgtEl>
                                        <p:attrNameLst>
                                          <p:attrName>style.visibility</p:attrName>
                                        </p:attrNameLst>
                                      </p:cBhvr>
                                      <p:to>
                                        <p:strVal val="hidden"/>
                                      </p:to>
                                    </p:set>
                                  </p:childTnLst>
                                </p:cTn>
                              </p:par>
                              <p:par>
                                <p:cTn id="28" presetID="21"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rPr dirty="0" err="1"/>
              <a:t>Στο</a:t>
            </a:r>
            <a:r>
              <a:rPr dirty="0"/>
              <a:t> πα</a:t>
            </a:r>
            <a:r>
              <a:rPr dirty="0" err="1"/>
              <a:t>ρ</a:t>
            </a:r>
            <a:r>
              <a:rPr dirty="0"/>
              <a:t>απ</a:t>
            </a:r>
            <a:r>
              <a:rPr dirty="0" err="1"/>
              <a:t>άνω</a:t>
            </a:r>
            <a:r>
              <a:rPr dirty="0"/>
              <a:t> πα</a:t>
            </a:r>
            <a:r>
              <a:rPr dirty="0" err="1"/>
              <a:t>ράδειγμ</a:t>
            </a:r>
            <a:r>
              <a:rPr dirty="0"/>
              <a:t>α, </a:t>
            </a:r>
            <a:r>
              <a:rPr dirty="0" err="1"/>
              <a:t>κ</a:t>
            </a:r>
            <a:r>
              <a:rPr dirty="0"/>
              <a:t>α</a:t>
            </a:r>
            <a:r>
              <a:rPr dirty="0" err="1"/>
              <a:t>τευθύνουμε</a:t>
            </a:r>
            <a:r>
              <a:rPr dirty="0"/>
              <a:t> </a:t>
            </a:r>
            <a:r>
              <a:rPr dirty="0" err="1"/>
              <a:t>το</a:t>
            </a:r>
            <a:r>
              <a:rPr dirty="0"/>
              <a:t> π</a:t>
            </a:r>
            <a:r>
              <a:rPr dirty="0" err="1"/>
              <a:t>ρόγρ</a:t>
            </a:r>
            <a:r>
              <a:rPr dirty="0"/>
              <a:t>α</a:t>
            </a:r>
            <a:r>
              <a:rPr dirty="0" err="1"/>
              <a:t>μμ</a:t>
            </a:r>
            <a:r>
              <a:rPr dirty="0"/>
              <a:t>α </a:t>
            </a:r>
            <a:r>
              <a:rPr dirty="0" err="1"/>
              <a:t>μ</a:t>
            </a:r>
            <a:r>
              <a:rPr dirty="0"/>
              <a:t>α</a:t>
            </a:r>
            <a:r>
              <a:rPr dirty="0" err="1"/>
              <a:t>ς</a:t>
            </a:r>
            <a:r>
              <a:rPr dirty="0"/>
              <a:t> </a:t>
            </a:r>
            <a:r>
              <a:rPr dirty="0" err="1"/>
              <a:t>ν</a:t>
            </a:r>
            <a:r>
              <a:rPr dirty="0"/>
              <a:t>α </a:t>
            </a:r>
            <a:r>
              <a:rPr dirty="0" err="1"/>
              <a:t>εκτυ</a:t>
            </a:r>
            <a:r>
              <a:rPr dirty="0"/>
              <a:t>π</a:t>
            </a:r>
            <a:r>
              <a:rPr dirty="0" err="1"/>
              <a:t>ώσει</a:t>
            </a:r>
            <a:r>
              <a:rPr dirty="0"/>
              <a:t> </a:t>
            </a:r>
            <a:r>
              <a:rPr dirty="0" err="1"/>
              <a:t>έν</a:t>
            </a:r>
            <a:r>
              <a:rPr dirty="0"/>
              <a:t>α απ</a:t>
            </a:r>
            <a:r>
              <a:rPr dirty="0" err="1"/>
              <a:t>όσ</a:t>
            </a:r>
            <a:r>
              <a:rPr dirty="0"/>
              <a:t>πα</a:t>
            </a:r>
            <a:r>
              <a:rPr dirty="0" err="1"/>
              <a:t>σμ</a:t>
            </a:r>
            <a:r>
              <a:rPr dirty="0"/>
              <a:t>α απ</a:t>
            </a:r>
            <a:r>
              <a:rPr dirty="0" err="1"/>
              <a:t>ό</a:t>
            </a:r>
            <a:r>
              <a:rPr dirty="0"/>
              <a:t> </a:t>
            </a:r>
            <a:r>
              <a:rPr dirty="0" err="1"/>
              <a:t>έν</a:t>
            </a:r>
            <a:r>
              <a:rPr dirty="0"/>
              <a:t>α α</a:t>
            </a:r>
            <a:r>
              <a:rPr dirty="0" err="1"/>
              <a:t>ξιοσημείωτο</a:t>
            </a:r>
            <a:r>
              <a:rPr dirty="0"/>
              <a:t> β</a:t>
            </a:r>
            <a:r>
              <a:rPr dirty="0" err="1"/>
              <a:t>ι</a:t>
            </a:r>
            <a:r>
              <a:rPr dirty="0"/>
              <a:t>β</a:t>
            </a:r>
            <a:r>
              <a:rPr dirty="0" err="1"/>
              <a:t>λίο</a:t>
            </a:r>
            <a:r>
              <a:rPr dirty="0"/>
              <a:t>. </a:t>
            </a:r>
          </a:p>
          <a:p>
            <a:pPr marL="0" indent="0">
              <a:buClrTx/>
              <a:buSzTx/>
              <a:buFontTx/>
              <a:buNone/>
            </a:pPr>
            <a:r>
              <a:rPr dirty="0" err="1"/>
              <a:t>Οι</a:t>
            </a:r>
            <a:r>
              <a:rPr dirty="0"/>
              <a:t> </a:t>
            </a:r>
            <a:r>
              <a:rPr dirty="0" err="1"/>
              <a:t>εκτυ</a:t>
            </a:r>
            <a:r>
              <a:rPr dirty="0"/>
              <a:t>π</a:t>
            </a:r>
            <a:r>
              <a:rPr dirty="0" err="1"/>
              <a:t>ωμένες</a:t>
            </a:r>
            <a:r>
              <a:rPr dirty="0"/>
              <a:t> </a:t>
            </a:r>
            <a:r>
              <a:rPr dirty="0" err="1"/>
              <a:t>λέξεις</a:t>
            </a:r>
            <a:r>
              <a:rPr dirty="0"/>
              <a:t> π</a:t>
            </a:r>
            <a:r>
              <a:rPr dirty="0" err="1"/>
              <a:t>ου</a:t>
            </a:r>
            <a:r>
              <a:rPr dirty="0"/>
              <a:t> </a:t>
            </a:r>
            <a:r>
              <a:rPr dirty="0" err="1"/>
              <a:t>εμφ</a:t>
            </a:r>
            <a:r>
              <a:rPr dirty="0"/>
              <a:t>α</a:t>
            </a:r>
            <a:r>
              <a:rPr dirty="0" err="1"/>
              <a:t>νίζοντ</a:t>
            </a:r>
            <a:r>
              <a:rPr dirty="0"/>
              <a:t>α</a:t>
            </a:r>
            <a:r>
              <a:rPr dirty="0" err="1"/>
              <a:t>ι</a:t>
            </a:r>
            <a:r>
              <a:rPr dirty="0"/>
              <a:t> </a:t>
            </a:r>
            <a:r>
              <a:rPr dirty="0" err="1"/>
              <a:t>ως</a:t>
            </a:r>
            <a:r>
              <a:rPr dirty="0"/>
              <a:t> απ</a:t>
            </a:r>
            <a:r>
              <a:rPr dirty="0" err="1"/>
              <a:t>οτέλεσμ</a:t>
            </a:r>
            <a:r>
              <a:rPr dirty="0"/>
              <a:t>α </a:t>
            </a:r>
            <a:r>
              <a:rPr dirty="0" err="1"/>
              <a:t>της</a:t>
            </a:r>
            <a:r>
              <a:rPr dirty="0"/>
              <a:t> </a:t>
            </a:r>
            <a:r>
              <a:rPr dirty="0" err="1"/>
              <a:t>λειτουργί</a:t>
            </a:r>
            <a:r>
              <a:rPr dirty="0"/>
              <a:t>α</a:t>
            </a:r>
            <a:r>
              <a:rPr dirty="0" err="1"/>
              <a:t>ς</a:t>
            </a:r>
            <a:r>
              <a:rPr dirty="0"/>
              <a:t>    print() α</a:t>
            </a:r>
            <a:r>
              <a:rPr dirty="0" err="1"/>
              <a:t>ν</a:t>
            </a:r>
            <a:r>
              <a:rPr dirty="0"/>
              <a:t>α</a:t>
            </a:r>
            <a:r>
              <a:rPr dirty="0" err="1"/>
              <a:t>φέροντ</a:t>
            </a:r>
            <a:r>
              <a:rPr dirty="0"/>
              <a:t>α</a:t>
            </a:r>
            <a:r>
              <a:rPr dirty="0" err="1"/>
              <a:t>ι</a:t>
            </a:r>
            <a:r>
              <a:rPr dirty="0"/>
              <a:t> </a:t>
            </a:r>
            <a:r>
              <a:rPr dirty="0" err="1"/>
              <a:t>ως</a:t>
            </a:r>
            <a:r>
              <a:rPr dirty="0"/>
              <a:t> </a:t>
            </a:r>
            <a:r>
              <a:rPr dirty="0" err="1"/>
              <a:t>έξοδος</a:t>
            </a:r>
            <a:r>
              <a:rPr dirty="0"/>
              <a:t>. </a:t>
            </a:r>
            <a:r>
              <a:rPr dirty="0" err="1"/>
              <a:t>Το</a:t>
            </a:r>
            <a:r>
              <a:rPr dirty="0"/>
              <a:t> απ</a:t>
            </a:r>
            <a:r>
              <a:rPr dirty="0" err="1"/>
              <a:t>οτέλεσμ</a:t>
            </a:r>
            <a:r>
              <a:rPr dirty="0"/>
              <a:t>α α</a:t>
            </a:r>
            <a:r>
              <a:rPr dirty="0" err="1"/>
              <a:t>υτού</a:t>
            </a:r>
            <a:r>
              <a:rPr dirty="0"/>
              <a:t> </a:t>
            </a:r>
            <a:r>
              <a:rPr dirty="0" err="1"/>
              <a:t>του</a:t>
            </a:r>
            <a:r>
              <a:rPr dirty="0"/>
              <a:t> πα</a:t>
            </a:r>
            <a:r>
              <a:rPr dirty="0" err="1"/>
              <a:t>ρ</a:t>
            </a:r>
            <a:r>
              <a:rPr dirty="0"/>
              <a:t>α</a:t>
            </a:r>
            <a:r>
              <a:rPr dirty="0" err="1"/>
              <a:t>δείγμ</a:t>
            </a:r>
            <a:r>
              <a:rPr dirty="0"/>
              <a:t>α</a:t>
            </a:r>
            <a:r>
              <a:rPr dirty="0" err="1"/>
              <a:t>τος</a:t>
            </a:r>
            <a:r>
              <a:rPr dirty="0"/>
              <a:t>  - π</a:t>
            </a:r>
            <a:r>
              <a:rPr dirty="0" err="1"/>
              <a:t>ρογράμμ</a:t>
            </a:r>
            <a:r>
              <a:rPr dirty="0"/>
              <a:t>α</a:t>
            </a:r>
            <a:r>
              <a:rPr dirty="0" err="1"/>
              <a:t>τος</a:t>
            </a:r>
            <a:r>
              <a:rPr dirty="0"/>
              <a:t> </a:t>
            </a:r>
            <a:r>
              <a:rPr dirty="0" err="1"/>
              <a:t>είν</a:t>
            </a:r>
            <a:r>
              <a:rPr dirty="0"/>
              <a:t>α</a:t>
            </a:r>
            <a:r>
              <a:rPr dirty="0" err="1"/>
              <a:t>ι</a:t>
            </a:r>
            <a:r>
              <a:rPr dirty="0"/>
              <a:t>:</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179">
                                            <p:txEl>
                                              <p:pRg st="0" end="0"/>
                                            </p:txEl>
                                          </p:spTgt>
                                        </p:tgtEl>
                                        <p:attrNameLst>
                                          <p:attrName>style.visibility</p:attrName>
                                        </p:attrNameLst>
                                      </p:cBhvr>
                                      <p:to>
                                        <p:strVal val="visible"/>
                                      </p:to>
                                    </p:set>
                                    <p:anim calcmode="lin" valueType="num">
                                      <p:cBhvr>
                                        <p:cTn id="14" dur="500" fill="hold"/>
                                        <p:tgtEl>
                                          <p:spTgt spid="17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79">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17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7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79">
                                            <p:txEl>
                                              <p:pRg st="0" end="0"/>
                                            </p:txEl>
                                          </p:spTgt>
                                        </p:tgtEl>
                                      </p:cBhvr>
                                    </p:animEffec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17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179">
                                            <p:txEl>
                                              <p:pRg st="1" end="1"/>
                                            </p:txEl>
                                          </p:spTgt>
                                        </p:tgtEl>
                                        <p:attrNameLst>
                                          <p:attrName>ppt_w</p:attrName>
                                        </p:attrNameLst>
                                      </p:cBhvr>
                                    </p:anim>
                                    <p:anim by="(#ppt_w*0.50)" calcmode="lin" valueType="num">
                                      <p:cBhvr>
                                        <p:cTn id="22" dur="500" decel="50000" autoRev="1" fill="hold">
                                          <p:stCondLst>
                                            <p:cond delay="0"/>
                                          </p:stCondLst>
                                        </p:cTn>
                                        <p:tgtEl>
                                          <p:spTgt spid="179">
                                            <p:txEl>
                                              <p:pRg st="1" end="1"/>
                                            </p:txEl>
                                          </p:spTgt>
                                        </p:tgtEl>
                                        <p:attrNameLst>
                                          <p:attrName>ppt_x</p:attrName>
                                        </p:attrNameLst>
                                      </p:cBhvr>
                                    </p:anim>
                                    <p:anim from="(-#ppt_h/2)" to="(#ppt_y)" calcmode="lin" valueType="num">
                                      <p:cBhvr>
                                        <p:cTn id="23" dur="1000" fill="hold">
                                          <p:stCondLst>
                                            <p:cond delay="0"/>
                                          </p:stCondLst>
                                        </p:cTn>
                                        <p:tgtEl>
                                          <p:spTgt spid="179">
                                            <p:txEl>
                                              <p:pRg st="1" end="1"/>
                                            </p:txEl>
                                          </p:spTgt>
                                        </p:tgtEl>
                                        <p:attrNameLst>
                                          <p:attrName>ppt_y</p:attrName>
                                        </p:attrNameLst>
                                      </p:cBhvr>
                                    </p:anim>
                                    <p:animRot by="21600000">
                                      <p:cBhvr>
                                        <p:cTn id="24" dur="1000" fill="hold">
                                          <p:stCondLst>
                                            <p:cond delay="0"/>
                                          </p:stCondLst>
                                        </p:cTn>
                                        <p:tgtEl>
                                          <p:spTgt spid="17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81"/>
                                        </p:tgtEl>
                                        <p:attrNameLst>
                                          <p:attrName>style.visibility</p:attrName>
                                        </p:attrNameLst>
                                      </p:cBhvr>
                                      <p:to>
                                        <p:strVal val="visible"/>
                                      </p:to>
                                    </p:set>
                                    <p:animEffect transition="in" filter="randombar(horizontal)">
                                      <p:cBhvr>
                                        <p:cTn id="2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{47FE7953-3D4D-D04A-8305-5AC81E81D19C}tf10001122</Template>
  <TotalTime>1501</TotalTime>
  <Words>4210</Words>
  <Application>Microsoft Macintosh PowerPoint</Application>
  <PresentationFormat>Προσαρμογή</PresentationFormat>
  <Paragraphs>370</Paragraphs>
  <Slides>59</Slides>
  <Notes>3</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59</vt:i4>
      </vt:variant>
    </vt:vector>
  </HeadingPairs>
  <TitlesOfParts>
    <vt:vector size="70" baseType="lpstr">
      <vt:lpstr>Arial</vt:lpstr>
      <vt:lpstr>Avenir Next Regular</vt:lpstr>
      <vt:lpstr>Cambria Math</vt:lpstr>
      <vt:lpstr>Futura</vt:lpstr>
      <vt:lpstr>Futura Medium</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Παρουσίαση του PowerPoint</vt:lpstr>
      <vt:lpstr>LEARN PYTHON: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45</cp:revision>
  <dcterms:created xsi:type="dcterms:W3CDTF">2020-10-18T16:43:58Z</dcterms:created>
  <dcterms:modified xsi:type="dcterms:W3CDTF">2020-10-19T18:02:57Z</dcterms:modified>
</cp:coreProperties>
</file>